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4" r:id="rId1"/>
  </p:sldMasterIdLst>
  <p:notesMasterIdLst>
    <p:notesMasterId r:id="rId3"/>
  </p:notesMasterIdLst>
  <p:sldIdLst>
    <p:sldId id="256" r:id="rId2"/>
  </p:sldIdLst>
  <p:sldSz cx="7772400" cy="10058400"/>
  <p:notesSz cx="6858000" cy="9144000"/>
  <p:embeddedFontLst>
    <p:embeddedFont>
      <p:font typeface="Calibri" panose="020F0502020204030204" pitchFamily="34" charset="0"/>
      <p:regular r:id="rId4"/>
      <p:bold r:id="rId5"/>
      <p:italic r:id="rId6"/>
      <p:boldItalic r:id="rId7"/>
    </p:embeddedFont>
    <p:embeddedFont>
      <p:font typeface="Google Sans" panose="020B0604020202020204" charset="0"/>
      <p:regular r:id="rId8"/>
      <p:bold r:id="rId9"/>
      <p:italic r:id="rId10"/>
      <p:boldItalic r:id="rId11"/>
    </p:embeddedFont>
    <p:embeddedFont>
      <p:font typeface="Google Sans SemiBold" panose="020B0604020202020204" charset="0"/>
      <p:regular r:id="rId12"/>
      <p:bold r:id="rId13"/>
      <p:italic r:id="rId14"/>
      <p:boldItalic r:id="rId15"/>
    </p:embeddedFont>
    <p:embeddedFont>
      <p:font typeface="Lato" panose="020F0502020204030203" pitchFamily="34" charset="0"/>
      <p:regular r:id="rId16"/>
      <p:bold r:id="rId17"/>
      <p:italic r:id="rId18"/>
      <p:boldItalic r:id="rId19"/>
    </p:embeddedFont>
    <p:embeddedFont>
      <p:font typeface="PT Sans Narrow" panose="020B0506020203020204" pitchFamily="34" charset="0"/>
      <p:regular r:id="rId20"/>
      <p:bold r:id="rId21"/>
    </p:embeddedFont>
    <p:embeddedFont>
      <p:font typeface="Roboto" panose="02000000000000000000" pitchFamily="2" charset="0"/>
      <p:regular r:id="rId22"/>
      <p:bold r:id="rId23"/>
      <p:italic r:id="rId24"/>
      <p:boldItalic r:id="rId25"/>
    </p:embeddedFont>
    <p:embeddedFont>
      <p:font typeface="Work Sans" pitchFamily="2" charset="0"/>
      <p:regular r:id="rId26"/>
      <p:bold r:id="rId27"/>
      <p:italic r:id="rId28"/>
      <p:boldItalic r:id="rId2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3168">
          <p15:clr>
            <a:srgbClr val="A4A3A4"/>
          </p15:clr>
        </p15:guide>
        <p15:guide id="2" pos="244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2" d="100"/>
          <a:sy n="72" d="100"/>
        </p:scale>
        <p:origin x="3036" y="66"/>
      </p:cViewPr>
      <p:guideLst>
        <p:guide orient="horz" pos="3168"/>
        <p:guide pos="244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font" Target="fonts/font5.fntdata"/><Relationship Id="rId13" Type="http://schemas.openxmlformats.org/officeDocument/2006/relationships/font" Target="fonts/font10.fntdata"/><Relationship Id="rId18" Type="http://schemas.openxmlformats.org/officeDocument/2006/relationships/font" Target="fonts/font15.fntdata"/><Relationship Id="rId26" Type="http://schemas.openxmlformats.org/officeDocument/2006/relationships/font" Target="fonts/font23.fntdata"/><Relationship Id="rId3" Type="http://schemas.openxmlformats.org/officeDocument/2006/relationships/notesMaster" Target="notesMasters/notesMaster1.xml"/><Relationship Id="rId21" Type="http://schemas.openxmlformats.org/officeDocument/2006/relationships/font" Target="fonts/font18.fntdata"/><Relationship Id="rId7" Type="http://schemas.openxmlformats.org/officeDocument/2006/relationships/font" Target="fonts/font4.fntdata"/><Relationship Id="rId12" Type="http://schemas.openxmlformats.org/officeDocument/2006/relationships/font" Target="fonts/font9.fntdata"/><Relationship Id="rId17" Type="http://schemas.openxmlformats.org/officeDocument/2006/relationships/font" Target="fonts/font14.fntdata"/><Relationship Id="rId25" Type="http://schemas.openxmlformats.org/officeDocument/2006/relationships/font" Target="fonts/font22.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13.fntdata"/><Relationship Id="rId20" Type="http://schemas.openxmlformats.org/officeDocument/2006/relationships/font" Target="fonts/font17.fntdata"/><Relationship Id="rId29" Type="http://schemas.openxmlformats.org/officeDocument/2006/relationships/font" Target="fonts/font26.fntdata"/><Relationship Id="rId1" Type="http://schemas.openxmlformats.org/officeDocument/2006/relationships/slideMaster" Target="slideMasters/slideMaster1.xml"/><Relationship Id="rId6" Type="http://schemas.openxmlformats.org/officeDocument/2006/relationships/font" Target="fonts/font3.fntdata"/><Relationship Id="rId11" Type="http://schemas.openxmlformats.org/officeDocument/2006/relationships/font" Target="fonts/font8.fntdata"/><Relationship Id="rId24" Type="http://schemas.openxmlformats.org/officeDocument/2006/relationships/font" Target="fonts/font21.fntdata"/><Relationship Id="rId32" Type="http://schemas.openxmlformats.org/officeDocument/2006/relationships/theme" Target="theme/theme1.xml"/><Relationship Id="rId5" Type="http://schemas.openxmlformats.org/officeDocument/2006/relationships/font" Target="fonts/font2.fntdata"/><Relationship Id="rId15" Type="http://schemas.openxmlformats.org/officeDocument/2006/relationships/font" Target="fonts/font12.fntdata"/><Relationship Id="rId23" Type="http://schemas.openxmlformats.org/officeDocument/2006/relationships/font" Target="fonts/font20.fntdata"/><Relationship Id="rId28" Type="http://schemas.openxmlformats.org/officeDocument/2006/relationships/font" Target="fonts/font25.fntdata"/><Relationship Id="rId10" Type="http://schemas.openxmlformats.org/officeDocument/2006/relationships/font" Target="fonts/font7.fntdata"/><Relationship Id="rId19" Type="http://schemas.openxmlformats.org/officeDocument/2006/relationships/font" Target="fonts/font16.fntdata"/><Relationship Id="rId31" Type="http://schemas.openxmlformats.org/officeDocument/2006/relationships/viewProps" Target="viewProps.xml"/><Relationship Id="rId4" Type="http://schemas.openxmlformats.org/officeDocument/2006/relationships/font" Target="fonts/font1.fntdata"/><Relationship Id="rId9" Type="http://schemas.openxmlformats.org/officeDocument/2006/relationships/font" Target="fonts/font6.fntdata"/><Relationship Id="rId14" Type="http://schemas.openxmlformats.org/officeDocument/2006/relationships/font" Target="fonts/font11.fntdata"/><Relationship Id="rId22" Type="http://schemas.openxmlformats.org/officeDocument/2006/relationships/font" Target="fonts/font19.fntdata"/><Relationship Id="rId27" Type="http://schemas.openxmlformats.org/officeDocument/2006/relationships/font" Target="fonts/font24.fntdata"/><Relationship Id="rId30"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2104480" y="685800"/>
            <a:ext cx="26496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1512140ae02_0_793: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1512140ae02_0_7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Layout 1" type="title">
  <p:cSld name="TITLE">
    <p:spTree>
      <p:nvGrpSpPr>
        <p:cNvPr id="1" name="Shape 10"/>
        <p:cNvGrpSpPr/>
        <p:nvPr/>
      </p:nvGrpSpPr>
      <p:grpSpPr>
        <a:xfrm>
          <a:off x="0" y="0"/>
          <a:ext cx="0" cy="0"/>
          <a:chOff x="0" y="0"/>
          <a:chExt cx="0" cy="0"/>
        </a:xfrm>
      </p:grpSpPr>
      <p:grpSp>
        <p:nvGrpSpPr>
          <p:cNvPr id="11" name="Google Shape;11;p2"/>
          <p:cNvGrpSpPr/>
          <p:nvPr/>
        </p:nvGrpSpPr>
        <p:grpSpPr>
          <a:xfrm>
            <a:off x="172055" y="1468890"/>
            <a:ext cx="7434543" cy="62982"/>
            <a:chOff x="1890075" y="5241175"/>
            <a:chExt cx="4240556" cy="257700"/>
          </a:xfrm>
        </p:grpSpPr>
        <p:sp>
          <p:nvSpPr>
            <p:cNvPr id="12" name="Google Shape;12;p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3" name="Google Shape;13;p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4" name="Google Shape;14;p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5" name="Google Shape;15;p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16" name="Google Shape;16;p2"/>
          <p:cNvSpPr/>
          <p:nvPr/>
        </p:nvSpPr>
        <p:spPr>
          <a:xfrm>
            <a:off x="172050" y="2765600"/>
            <a:ext cx="3076800" cy="7293000"/>
          </a:xfrm>
          <a:prstGeom prst="roundRect">
            <a:avLst>
              <a:gd name="adj" fmla="val 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nvGrpSpPr>
          <p:cNvPr id="17" name="Google Shape;17;p2"/>
          <p:cNvGrpSpPr/>
          <p:nvPr/>
        </p:nvGrpSpPr>
        <p:grpSpPr>
          <a:xfrm>
            <a:off x="168930" y="2702615"/>
            <a:ext cx="7434543" cy="62982"/>
            <a:chOff x="1890075" y="5241175"/>
            <a:chExt cx="4240556" cy="257700"/>
          </a:xfrm>
        </p:grpSpPr>
        <p:sp>
          <p:nvSpPr>
            <p:cNvPr id="18" name="Google Shape;18;p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9" name="Google Shape;19;p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0" name="Google Shape;20;p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1" name="Google Shape;21;p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cxnSp>
        <p:nvCxnSpPr>
          <p:cNvPr id="22" name="Google Shape;22;p2"/>
          <p:cNvCxnSpPr>
            <a:stCxn id="12" idx="0"/>
          </p:cNvCxnSpPr>
          <p:nvPr/>
        </p:nvCxnSpPr>
        <p:spPr>
          <a:xfrm>
            <a:off x="172055" y="1500381"/>
            <a:ext cx="0" cy="8590500"/>
          </a:xfrm>
          <a:prstGeom prst="straightConnector1">
            <a:avLst/>
          </a:prstGeom>
          <a:noFill/>
          <a:ln w="9525" cap="flat" cmpd="sng">
            <a:solidFill>
              <a:srgbClr val="CCCCCC"/>
            </a:solidFill>
            <a:prstDash val="solid"/>
            <a:round/>
            <a:headEnd type="none" w="med" len="med"/>
            <a:tailEnd type="none" w="med" len="med"/>
          </a:ln>
        </p:spPr>
      </p:cxnSp>
      <p:cxnSp>
        <p:nvCxnSpPr>
          <p:cNvPr id="23" name="Google Shape;23;p2"/>
          <p:cNvCxnSpPr/>
          <p:nvPr/>
        </p:nvCxnSpPr>
        <p:spPr>
          <a:xfrm>
            <a:off x="7603480" y="1500381"/>
            <a:ext cx="0" cy="8590500"/>
          </a:xfrm>
          <a:prstGeom prst="straightConnector1">
            <a:avLst/>
          </a:prstGeom>
          <a:noFill/>
          <a:ln w="9525" cap="flat" cmpd="sng">
            <a:solidFill>
              <a:srgbClr val="CCCCCC"/>
            </a:solidFill>
            <a:prstDash val="solid"/>
            <a:round/>
            <a:headEnd type="none" w="med" len="med"/>
            <a:tailEnd type="none" w="med" len="med"/>
          </a:ln>
        </p:spPr>
      </p:cxnSp>
      <p:grpSp>
        <p:nvGrpSpPr>
          <p:cNvPr id="24" name="Google Shape;24;p2"/>
          <p:cNvGrpSpPr/>
          <p:nvPr/>
        </p:nvGrpSpPr>
        <p:grpSpPr>
          <a:xfrm>
            <a:off x="0" y="3413775"/>
            <a:ext cx="3530025" cy="746350"/>
            <a:chOff x="0" y="3156075"/>
            <a:chExt cx="3530025" cy="746350"/>
          </a:xfrm>
        </p:grpSpPr>
        <p:sp>
          <p:nvSpPr>
            <p:cNvPr id="25" name="Google Shape;25;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6" name="Google Shape;26;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27" name="Google Shape;27;p2"/>
          <p:cNvGrpSpPr/>
          <p:nvPr/>
        </p:nvGrpSpPr>
        <p:grpSpPr>
          <a:xfrm>
            <a:off x="3248850" y="2867100"/>
            <a:ext cx="4936034" cy="746350"/>
            <a:chOff x="0" y="3156075"/>
            <a:chExt cx="3530025" cy="746350"/>
          </a:xfrm>
        </p:grpSpPr>
        <p:sp>
          <p:nvSpPr>
            <p:cNvPr id="28" name="Google Shape;28;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9" name="Google Shape;29;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30" name="Google Shape;30;p2"/>
          <p:cNvGrpSpPr/>
          <p:nvPr/>
        </p:nvGrpSpPr>
        <p:grpSpPr>
          <a:xfrm>
            <a:off x="3248850" y="7166275"/>
            <a:ext cx="4936034" cy="746350"/>
            <a:chOff x="0" y="3156075"/>
            <a:chExt cx="3530025" cy="746350"/>
          </a:xfrm>
        </p:grpSpPr>
        <p:sp>
          <p:nvSpPr>
            <p:cNvPr id="31" name="Google Shape;31;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32" name="Google Shape;32;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33" name="Google Shape;33;p2"/>
          <p:cNvSpPr txBox="1"/>
          <p:nvPr/>
        </p:nvSpPr>
        <p:spPr>
          <a:xfrm>
            <a:off x="188700" y="3410750"/>
            <a:ext cx="3074400" cy="4632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chemeClr val="lt2"/>
                </a:solidFill>
                <a:latin typeface="Google Sans SemiBold"/>
                <a:ea typeface="Google Sans SemiBold"/>
                <a:cs typeface="Google Sans SemiBold"/>
                <a:sym typeface="Google Sans SemiBold"/>
              </a:rPr>
              <a:t>Key Insights </a:t>
            </a:r>
            <a:endParaRPr sz="1900">
              <a:solidFill>
                <a:schemeClr val="lt2"/>
              </a:solidFill>
              <a:latin typeface="Google Sans SemiBold"/>
              <a:ea typeface="Google Sans SemiBold"/>
              <a:cs typeface="Google Sans SemiBold"/>
              <a:sym typeface="Google Sans SemiBold"/>
            </a:endParaRPr>
          </a:p>
        </p:txBody>
      </p:sp>
      <p:sp>
        <p:nvSpPr>
          <p:cNvPr id="34" name="Google Shape;34;p2"/>
          <p:cNvSpPr txBox="1"/>
          <p:nvPr/>
        </p:nvSpPr>
        <p:spPr>
          <a:xfrm>
            <a:off x="3263100" y="2852500"/>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chemeClr val="lt2"/>
                </a:solidFill>
                <a:latin typeface="Google Sans SemiBold"/>
                <a:ea typeface="Google Sans SemiBold"/>
                <a:cs typeface="Google Sans SemiBold"/>
                <a:sym typeface="Google Sans SemiBold"/>
              </a:rPr>
              <a:t>Details </a:t>
            </a:r>
            <a:endParaRPr sz="1900">
              <a:solidFill>
                <a:schemeClr val="lt2"/>
              </a:solidFill>
              <a:latin typeface="Google Sans SemiBold"/>
              <a:ea typeface="Google Sans SemiBold"/>
              <a:cs typeface="Google Sans SemiBold"/>
              <a:sym typeface="Google Sans SemiBold"/>
            </a:endParaRPr>
          </a:p>
        </p:txBody>
      </p:sp>
      <p:sp>
        <p:nvSpPr>
          <p:cNvPr id="35" name="Google Shape;35;p2"/>
          <p:cNvSpPr txBox="1"/>
          <p:nvPr/>
        </p:nvSpPr>
        <p:spPr>
          <a:xfrm>
            <a:off x="3263100" y="7164075"/>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chemeClr val="lt2"/>
                </a:solidFill>
                <a:latin typeface="Google Sans SemiBold"/>
                <a:ea typeface="Google Sans SemiBold"/>
                <a:cs typeface="Google Sans SemiBold"/>
                <a:sym typeface="Google Sans SemiBold"/>
              </a:rPr>
              <a:t>Next Steps </a:t>
            </a:r>
            <a:endParaRPr sz="1900">
              <a:solidFill>
                <a:schemeClr val="lt2"/>
              </a:solidFill>
              <a:latin typeface="Google Sans SemiBold"/>
              <a:ea typeface="Google Sans SemiBold"/>
              <a:cs typeface="Google Sans SemiBold"/>
              <a:sym typeface="Google Sans SemiBold"/>
            </a:endParaRPr>
          </a:p>
        </p:txBody>
      </p:sp>
      <p:sp>
        <p:nvSpPr>
          <p:cNvPr id="36" name="Google Shape;36;p2"/>
          <p:cNvSpPr txBox="1">
            <a:spLocks noGrp="1"/>
          </p:cNvSpPr>
          <p:nvPr>
            <p:ph type="title"/>
          </p:nvPr>
        </p:nvSpPr>
        <p:spPr>
          <a:xfrm>
            <a:off x="168925" y="324775"/>
            <a:ext cx="7408500" cy="7713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t" anchorCtr="0">
            <a:normAutofit/>
          </a:bodyPr>
          <a:lstStyle>
            <a:lvl1pPr lvl="0" algn="ctr" rtl="0">
              <a:spcBef>
                <a:spcPts val="0"/>
              </a:spcBef>
              <a:spcAft>
                <a:spcPts val="0"/>
              </a:spcAft>
              <a:buSzPts val="2800"/>
              <a:buNone/>
              <a:defRPr sz="21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37" name="Google Shape;37;p2"/>
          <p:cNvSpPr txBox="1">
            <a:spLocks noGrp="1"/>
          </p:cNvSpPr>
          <p:nvPr>
            <p:ph type="subTitle" idx="1"/>
          </p:nvPr>
        </p:nvSpPr>
        <p:spPr>
          <a:xfrm>
            <a:off x="2263675" y="826975"/>
            <a:ext cx="3219000" cy="269100"/>
          </a:xfrm>
          <a:prstGeom prst="rect">
            <a:avLst/>
          </a:prstGeom>
        </p:spPr>
        <p:txBody>
          <a:bodyPr spcFirstLastPara="1" wrap="square" lIns="91425" tIns="91425" rIns="91425" bIns="91425" anchor="t" anchorCtr="0">
            <a:spAutoFit/>
          </a:bodyPr>
          <a:lstStyle>
            <a:lvl1pPr lvl="0" algn="ctr" rtl="0">
              <a:spcBef>
                <a:spcPts val="0"/>
              </a:spcBef>
              <a:spcAft>
                <a:spcPts val="0"/>
              </a:spcAft>
              <a:buClr>
                <a:schemeClr val="dk1"/>
              </a:buClr>
              <a:buSzPts val="1200"/>
              <a:buFont typeface="PT Sans Narrow"/>
              <a:buNone/>
              <a:defRPr sz="1200">
                <a:solidFill>
                  <a:schemeClr val="dk1"/>
                </a:solidFill>
                <a:latin typeface="PT Sans Narrow"/>
                <a:ea typeface="PT Sans Narrow"/>
                <a:cs typeface="PT Sans Narrow"/>
                <a:sym typeface="PT Sans Narrow"/>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Layout 2">
  <p:cSld name="TITLE_1">
    <p:spTree>
      <p:nvGrpSpPr>
        <p:cNvPr id="1" name="Shape 38"/>
        <p:cNvGrpSpPr/>
        <p:nvPr/>
      </p:nvGrpSpPr>
      <p:grpSpPr>
        <a:xfrm>
          <a:off x="0" y="0"/>
          <a:ext cx="0" cy="0"/>
          <a:chOff x="0" y="0"/>
          <a:chExt cx="0" cy="0"/>
        </a:xfrm>
      </p:grpSpPr>
      <p:cxnSp>
        <p:nvCxnSpPr>
          <p:cNvPr id="39" name="Google Shape;39;p3"/>
          <p:cNvCxnSpPr/>
          <p:nvPr/>
        </p:nvCxnSpPr>
        <p:spPr>
          <a:xfrm>
            <a:off x="3049395" y="901911"/>
            <a:ext cx="0" cy="5924400"/>
          </a:xfrm>
          <a:prstGeom prst="straightConnector1">
            <a:avLst/>
          </a:prstGeom>
          <a:noFill/>
          <a:ln w="9525" cap="flat" cmpd="sng">
            <a:solidFill>
              <a:srgbClr val="CCCCCC"/>
            </a:solidFill>
            <a:prstDash val="solid"/>
            <a:round/>
            <a:headEnd type="none" w="med" len="med"/>
            <a:tailEnd type="none" w="med" len="med"/>
          </a:ln>
        </p:spPr>
      </p:cxnSp>
      <p:cxnSp>
        <p:nvCxnSpPr>
          <p:cNvPr id="40" name="Google Shape;40;p3"/>
          <p:cNvCxnSpPr>
            <a:stCxn id="41" idx="0"/>
          </p:cNvCxnSpPr>
          <p:nvPr/>
        </p:nvCxnSpPr>
        <p:spPr>
          <a:xfrm flipH="1">
            <a:off x="172045" y="903711"/>
            <a:ext cx="18300" cy="9187200"/>
          </a:xfrm>
          <a:prstGeom prst="straightConnector1">
            <a:avLst/>
          </a:prstGeom>
          <a:noFill/>
          <a:ln w="9525" cap="flat" cmpd="sng">
            <a:solidFill>
              <a:srgbClr val="CCCCCC"/>
            </a:solidFill>
            <a:prstDash val="solid"/>
            <a:round/>
            <a:headEnd type="none" w="med" len="med"/>
            <a:tailEnd type="none" w="med" len="med"/>
          </a:ln>
        </p:spPr>
      </p:cxnSp>
      <p:grpSp>
        <p:nvGrpSpPr>
          <p:cNvPr id="42" name="Google Shape;42;p3"/>
          <p:cNvGrpSpPr/>
          <p:nvPr/>
        </p:nvGrpSpPr>
        <p:grpSpPr>
          <a:xfrm>
            <a:off x="190345" y="900758"/>
            <a:ext cx="7581747" cy="5906"/>
            <a:chOff x="1890075" y="5241175"/>
            <a:chExt cx="4240556" cy="257700"/>
          </a:xfrm>
        </p:grpSpPr>
        <p:sp>
          <p:nvSpPr>
            <p:cNvPr id="41" name="Google Shape;41;p3"/>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3" name="Google Shape;43;p3"/>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4" name="Google Shape;44;p3"/>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5" name="Google Shape;45;p3"/>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46" name="Google Shape;46;p3"/>
          <p:cNvGrpSpPr/>
          <p:nvPr/>
        </p:nvGrpSpPr>
        <p:grpSpPr>
          <a:xfrm>
            <a:off x="190320" y="931759"/>
            <a:ext cx="7581691" cy="5901"/>
            <a:chOff x="1890075" y="5241175"/>
            <a:chExt cx="4240556" cy="257700"/>
          </a:xfrm>
        </p:grpSpPr>
        <p:sp>
          <p:nvSpPr>
            <p:cNvPr id="47" name="Google Shape;47;p3"/>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8" name="Google Shape;48;p3"/>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9" name="Google Shape;49;p3"/>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50" name="Google Shape;50;p3"/>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51" name="Google Shape;51;p3"/>
          <p:cNvSpPr/>
          <p:nvPr/>
        </p:nvSpPr>
        <p:spPr>
          <a:xfrm rot="248910">
            <a:off x="7469568" y="-16320"/>
            <a:ext cx="1791494" cy="10540289"/>
          </a:xfrm>
          <a:prstGeom prst="rtTriangle">
            <a:avLst/>
          </a:prstGeom>
          <a:solidFill>
            <a:srgbClr val="B7B7B7"/>
          </a:solidFill>
          <a:ln w="9525" cap="flat" cmpd="sng">
            <a:solidFill>
              <a:srgbClr val="CFB99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CFB991"/>
              </a:solidFill>
            </a:endParaRPr>
          </a:p>
        </p:txBody>
      </p:sp>
      <p:sp>
        <p:nvSpPr>
          <p:cNvPr id="52" name="Google Shape;52;p3"/>
          <p:cNvSpPr txBox="1"/>
          <p:nvPr/>
        </p:nvSpPr>
        <p:spPr>
          <a:xfrm>
            <a:off x="490594" y="1086900"/>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ISSUE / PROBLEM</a:t>
            </a:r>
            <a:endParaRPr sz="1500">
              <a:latin typeface="Work Sans"/>
              <a:ea typeface="Work Sans"/>
              <a:cs typeface="Work Sans"/>
              <a:sym typeface="Work Sans"/>
            </a:endParaRPr>
          </a:p>
        </p:txBody>
      </p:sp>
      <p:grpSp>
        <p:nvGrpSpPr>
          <p:cNvPr id="53" name="Google Shape;53;p3"/>
          <p:cNvGrpSpPr/>
          <p:nvPr/>
        </p:nvGrpSpPr>
        <p:grpSpPr>
          <a:xfrm>
            <a:off x="372224" y="1193225"/>
            <a:ext cx="137818" cy="187200"/>
            <a:chOff x="507100" y="1997600"/>
            <a:chExt cx="158375" cy="187200"/>
          </a:xfrm>
        </p:grpSpPr>
        <p:sp>
          <p:nvSpPr>
            <p:cNvPr id="54" name="Google Shape;54;p3"/>
            <p:cNvSpPr/>
            <p:nvPr/>
          </p:nvSpPr>
          <p:spPr>
            <a:xfrm>
              <a:off x="529575" y="1997600"/>
              <a:ext cx="135900" cy="187200"/>
            </a:xfrm>
            <a:prstGeom prst="chevron">
              <a:avLst>
                <a:gd name="adj" fmla="val 50000"/>
              </a:avLst>
            </a:prstGeom>
            <a:solidFill>
              <a:srgbClr val="59595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3"/>
            <p:cNvSpPr/>
            <p:nvPr/>
          </p:nvSpPr>
          <p:spPr>
            <a:xfrm>
              <a:off x="507100" y="2017025"/>
              <a:ext cx="135900" cy="146700"/>
            </a:xfrm>
            <a:prstGeom prst="chevron">
              <a:avLst>
                <a:gd name="adj" fmla="val 50000"/>
              </a:avLst>
            </a:prstGeom>
            <a:solidFill>
              <a:srgbClr val="999999"/>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 name="Google Shape;56;p3"/>
          <p:cNvSpPr txBox="1"/>
          <p:nvPr/>
        </p:nvSpPr>
        <p:spPr>
          <a:xfrm>
            <a:off x="3314919" y="1086900"/>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RESPONSE </a:t>
            </a:r>
            <a:endParaRPr sz="1500">
              <a:latin typeface="Work Sans"/>
              <a:ea typeface="Work Sans"/>
              <a:cs typeface="Work Sans"/>
              <a:sym typeface="Work Sans"/>
            </a:endParaRPr>
          </a:p>
        </p:txBody>
      </p:sp>
      <p:grpSp>
        <p:nvGrpSpPr>
          <p:cNvPr id="57" name="Google Shape;57;p3"/>
          <p:cNvGrpSpPr/>
          <p:nvPr/>
        </p:nvGrpSpPr>
        <p:grpSpPr>
          <a:xfrm>
            <a:off x="3196549" y="1193225"/>
            <a:ext cx="137818" cy="187200"/>
            <a:chOff x="507100" y="1997600"/>
            <a:chExt cx="158375" cy="187200"/>
          </a:xfrm>
        </p:grpSpPr>
        <p:sp>
          <p:nvSpPr>
            <p:cNvPr id="58" name="Google Shape;58;p3"/>
            <p:cNvSpPr/>
            <p:nvPr/>
          </p:nvSpPr>
          <p:spPr>
            <a:xfrm>
              <a:off x="529575" y="1997600"/>
              <a:ext cx="135900" cy="187200"/>
            </a:xfrm>
            <a:prstGeom prst="chevron">
              <a:avLst>
                <a:gd name="adj" fmla="val 50000"/>
              </a:avLst>
            </a:prstGeom>
            <a:solidFill>
              <a:srgbClr val="59595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3"/>
            <p:cNvSpPr/>
            <p:nvPr/>
          </p:nvSpPr>
          <p:spPr>
            <a:xfrm>
              <a:off x="507100" y="2017025"/>
              <a:ext cx="135900" cy="146700"/>
            </a:xfrm>
            <a:prstGeom prst="chevron">
              <a:avLst>
                <a:gd name="adj" fmla="val 50000"/>
              </a:avLst>
            </a:prstGeom>
            <a:solidFill>
              <a:srgbClr val="999999"/>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 name="Google Shape;60;p3"/>
          <p:cNvSpPr txBox="1"/>
          <p:nvPr/>
        </p:nvSpPr>
        <p:spPr>
          <a:xfrm>
            <a:off x="3314919" y="3910100"/>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IMPACT </a:t>
            </a:r>
            <a:endParaRPr sz="1500">
              <a:latin typeface="Work Sans"/>
              <a:ea typeface="Work Sans"/>
              <a:cs typeface="Work Sans"/>
              <a:sym typeface="Work Sans"/>
            </a:endParaRPr>
          </a:p>
        </p:txBody>
      </p:sp>
      <p:grpSp>
        <p:nvGrpSpPr>
          <p:cNvPr id="61" name="Google Shape;61;p3"/>
          <p:cNvGrpSpPr/>
          <p:nvPr/>
        </p:nvGrpSpPr>
        <p:grpSpPr>
          <a:xfrm>
            <a:off x="3196549" y="4016425"/>
            <a:ext cx="137818" cy="187200"/>
            <a:chOff x="507100" y="1997600"/>
            <a:chExt cx="158375" cy="187200"/>
          </a:xfrm>
        </p:grpSpPr>
        <p:sp>
          <p:nvSpPr>
            <p:cNvPr id="62" name="Google Shape;62;p3"/>
            <p:cNvSpPr/>
            <p:nvPr/>
          </p:nvSpPr>
          <p:spPr>
            <a:xfrm>
              <a:off x="529575" y="1997600"/>
              <a:ext cx="135900" cy="187200"/>
            </a:xfrm>
            <a:prstGeom prst="chevron">
              <a:avLst>
                <a:gd name="adj" fmla="val 50000"/>
              </a:avLst>
            </a:prstGeom>
            <a:solidFill>
              <a:srgbClr val="59595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3"/>
            <p:cNvSpPr/>
            <p:nvPr/>
          </p:nvSpPr>
          <p:spPr>
            <a:xfrm>
              <a:off x="507100" y="2017025"/>
              <a:ext cx="135900" cy="146700"/>
            </a:xfrm>
            <a:prstGeom prst="chevron">
              <a:avLst>
                <a:gd name="adj" fmla="val 50000"/>
              </a:avLst>
            </a:prstGeom>
            <a:solidFill>
              <a:srgbClr val="999999"/>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 name="Google Shape;64;p3"/>
          <p:cNvGrpSpPr/>
          <p:nvPr/>
        </p:nvGrpSpPr>
        <p:grpSpPr>
          <a:xfrm>
            <a:off x="172050" y="4643025"/>
            <a:ext cx="2852450" cy="2183285"/>
            <a:chOff x="404700" y="4541500"/>
            <a:chExt cx="2852450" cy="2183285"/>
          </a:xfrm>
        </p:grpSpPr>
        <p:sp>
          <p:nvSpPr>
            <p:cNvPr id="65" name="Google Shape;65;p3"/>
            <p:cNvSpPr/>
            <p:nvPr/>
          </p:nvSpPr>
          <p:spPr>
            <a:xfrm>
              <a:off x="404700" y="4574127"/>
              <a:ext cx="2758200" cy="2148000"/>
            </a:xfrm>
            <a:prstGeom prst="rect">
              <a:avLst/>
            </a:prstGeom>
            <a:solidFill>
              <a:srgbClr val="59595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3"/>
            <p:cNvSpPr/>
            <p:nvPr/>
          </p:nvSpPr>
          <p:spPr>
            <a:xfrm>
              <a:off x="452450" y="4614885"/>
              <a:ext cx="2804700" cy="2109900"/>
            </a:xfrm>
            <a:prstGeom prst="rect">
              <a:avLst/>
            </a:prstGeom>
            <a:solidFill>
              <a:srgbClr val="CCCCCC"/>
            </a:solid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3"/>
            <p:cNvSpPr txBox="1"/>
            <p:nvPr/>
          </p:nvSpPr>
          <p:spPr>
            <a:xfrm>
              <a:off x="643125" y="4541500"/>
              <a:ext cx="25959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KEY INSIGHTS</a:t>
              </a:r>
              <a:endParaRPr sz="1500">
                <a:latin typeface="Work Sans"/>
                <a:ea typeface="Work Sans"/>
                <a:cs typeface="Work Sans"/>
                <a:sym typeface="Work Sans"/>
              </a:endParaRPr>
            </a:p>
          </p:txBody>
        </p:sp>
        <p:sp>
          <p:nvSpPr>
            <p:cNvPr id="68" name="Google Shape;68;p3"/>
            <p:cNvSpPr/>
            <p:nvPr/>
          </p:nvSpPr>
          <p:spPr>
            <a:xfrm>
              <a:off x="529575" y="4663612"/>
              <a:ext cx="135900" cy="200400"/>
            </a:xfrm>
            <a:prstGeom prst="chevron">
              <a:avLst>
                <a:gd name="adj" fmla="val 50000"/>
              </a:avLst>
            </a:prstGeom>
            <a:solidFill>
              <a:srgbClr val="59595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3"/>
            <p:cNvSpPr/>
            <p:nvPr/>
          </p:nvSpPr>
          <p:spPr>
            <a:xfrm>
              <a:off x="507100" y="4684392"/>
              <a:ext cx="135900" cy="156900"/>
            </a:xfrm>
            <a:prstGeom prst="chevron">
              <a:avLst>
                <a:gd name="adj" fmla="val 50000"/>
              </a:avLst>
            </a:prstGeom>
            <a:solidFill>
              <a:srgbClr val="999999"/>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 name="Google Shape;70;p3"/>
          <p:cNvSpPr/>
          <p:nvPr/>
        </p:nvSpPr>
        <p:spPr>
          <a:xfrm>
            <a:off x="3668950" y="6615125"/>
            <a:ext cx="3184200" cy="2495700"/>
          </a:xfrm>
          <a:prstGeom prst="rect">
            <a:avLst/>
          </a:prstGeom>
          <a:solidFill>
            <a:srgbClr val="666666"/>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3"/>
          <p:cNvSpPr/>
          <p:nvPr/>
        </p:nvSpPr>
        <p:spPr>
          <a:xfrm>
            <a:off x="1043125" y="7288425"/>
            <a:ext cx="2573100" cy="2261400"/>
          </a:xfrm>
          <a:prstGeom prst="rect">
            <a:avLst/>
          </a:prstGeom>
          <a:solidFill>
            <a:srgbClr val="666666"/>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3"/>
          <p:cNvSpPr>
            <a:spLocks noGrp="1"/>
          </p:cNvSpPr>
          <p:nvPr>
            <p:ph type="pic" idx="2"/>
          </p:nvPr>
        </p:nvSpPr>
        <p:spPr>
          <a:xfrm>
            <a:off x="3681075" y="6466100"/>
            <a:ext cx="3035400" cy="2495700"/>
          </a:xfrm>
          <a:prstGeom prst="rect">
            <a:avLst/>
          </a:prstGeom>
          <a:noFill/>
          <a:ln w="19050" cap="flat" cmpd="sng">
            <a:solidFill>
              <a:srgbClr val="000000"/>
            </a:solidFill>
            <a:prstDash val="solid"/>
            <a:round/>
            <a:headEnd type="none" w="sm" len="sm"/>
            <a:tailEnd type="none" w="sm" len="sm"/>
          </a:ln>
        </p:spPr>
      </p:sp>
      <p:sp>
        <p:nvSpPr>
          <p:cNvPr id="73" name="Google Shape;73;p3"/>
          <p:cNvSpPr>
            <a:spLocks noGrp="1"/>
          </p:cNvSpPr>
          <p:nvPr>
            <p:ph type="pic" idx="3"/>
          </p:nvPr>
        </p:nvSpPr>
        <p:spPr>
          <a:xfrm>
            <a:off x="1162700" y="7044000"/>
            <a:ext cx="2453400" cy="2398200"/>
          </a:xfrm>
          <a:prstGeom prst="rect">
            <a:avLst/>
          </a:prstGeom>
          <a:noFill/>
          <a:ln w="19050" cap="flat" cmpd="sng">
            <a:solidFill>
              <a:srgbClr val="000000"/>
            </a:solidFill>
            <a:prstDash val="solid"/>
            <a:round/>
            <a:headEnd type="none" w="sm" len="sm"/>
            <a:tailEnd type="none" w="sm" len="sm"/>
          </a:ln>
        </p:spPr>
      </p:sp>
      <p:sp>
        <p:nvSpPr>
          <p:cNvPr id="74" name="Google Shape;74;p3"/>
          <p:cNvSpPr txBox="1"/>
          <p:nvPr/>
        </p:nvSpPr>
        <p:spPr>
          <a:xfrm>
            <a:off x="510050" y="9659903"/>
            <a:ext cx="3081600" cy="285000"/>
          </a:xfrm>
          <a:prstGeom prst="rect">
            <a:avLst/>
          </a:prstGeom>
          <a:noFill/>
          <a:ln>
            <a:noFill/>
          </a:ln>
        </p:spPr>
        <p:txBody>
          <a:bodyPr spcFirstLastPara="1" wrap="square" lIns="91425" tIns="91425" rIns="91425" bIns="91425" anchor="t" anchorCtr="0">
            <a:normAutofit fontScale="70000" lnSpcReduction="20000"/>
          </a:bodyPr>
          <a:lstStyle/>
          <a:p>
            <a:pPr marL="0" lvl="0" indent="0" algn="l" rtl="0">
              <a:lnSpc>
                <a:spcPct val="105000"/>
              </a:lnSpc>
              <a:spcBef>
                <a:spcPts val="0"/>
              </a:spcBef>
              <a:spcAft>
                <a:spcPts val="0"/>
              </a:spcAft>
              <a:buNone/>
            </a:pPr>
            <a:endParaRPr sz="1100" i="1">
              <a:solidFill>
                <a:srgbClr val="000000"/>
              </a:solidFill>
              <a:latin typeface="Calibri"/>
              <a:ea typeface="Calibri"/>
              <a:cs typeface="Calibri"/>
              <a:sym typeface="Calibri"/>
            </a:endParaRPr>
          </a:p>
        </p:txBody>
      </p:sp>
      <p:sp>
        <p:nvSpPr>
          <p:cNvPr id="75" name="Google Shape;75;p3"/>
          <p:cNvSpPr txBox="1">
            <a:spLocks noGrp="1"/>
          </p:cNvSpPr>
          <p:nvPr>
            <p:ph type="title"/>
          </p:nvPr>
        </p:nvSpPr>
        <p:spPr>
          <a:xfrm>
            <a:off x="190350" y="11200"/>
            <a:ext cx="7290900" cy="7713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t" anchorCtr="0">
            <a:normAutofit/>
          </a:bodyPr>
          <a:lstStyle>
            <a:lvl1pPr lvl="0" algn="ctr" rtl="0">
              <a:spcBef>
                <a:spcPts val="0"/>
              </a:spcBef>
              <a:spcAft>
                <a:spcPts val="0"/>
              </a:spcAft>
              <a:buSzPts val="2800"/>
              <a:buNone/>
              <a:defRPr sz="21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76" name="Google Shape;76;p3"/>
          <p:cNvSpPr txBox="1">
            <a:spLocks noGrp="1"/>
          </p:cNvSpPr>
          <p:nvPr>
            <p:ph type="subTitle" idx="1"/>
          </p:nvPr>
        </p:nvSpPr>
        <p:spPr>
          <a:xfrm>
            <a:off x="2226300" y="513400"/>
            <a:ext cx="3219000" cy="269100"/>
          </a:xfrm>
          <a:prstGeom prst="rect">
            <a:avLst/>
          </a:prstGeom>
        </p:spPr>
        <p:txBody>
          <a:bodyPr spcFirstLastPara="1" wrap="square" lIns="91425" tIns="91425" rIns="91425" bIns="91425" anchor="t" anchorCtr="0">
            <a:spAutoFit/>
          </a:bodyPr>
          <a:lstStyle>
            <a:lvl1pPr lvl="0" algn="ctr" rtl="0">
              <a:spcBef>
                <a:spcPts val="0"/>
              </a:spcBef>
              <a:spcAft>
                <a:spcPts val="0"/>
              </a:spcAft>
              <a:buClr>
                <a:schemeClr val="dk1"/>
              </a:buClr>
              <a:buSzPts val="1200"/>
              <a:buFont typeface="PT Sans Narrow"/>
              <a:buNone/>
              <a:defRPr sz="1200">
                <a:solidFill>
                  <a:schemeClr val="dk1"/>
                </a:solidFill>
                <a:latin typeface="PT Sans Narrow"/>
                <a:ea typeface="PT Sans Narrow"/>
                <a:cs typeface="PT Sans Narrow"/>
                <a:sym typeface="PT Sans Narrow"/>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Layout 3">
  <p:cSld name="CUSTOM_2_1">
    <p:spTree>
      <p:nvGrpSpPr>
        <p:cNvPr id="1" name="Shape 77"/>
        <p:cNvGrpSpPr/>
        <p:nvPr/>
      </p:nvGrpSpPr>
      <p:grpSpPr>
        <a:xfrm>
          <a:off x="0" y="0"/>
          <a:ext cx="0" cy="0"/>
          <a:chOff x="0" y="0"/>
          <a:chExt cx="0" cy="0"/>
        </a:xfrm>
      </p:grpSpPr>
      <p:cxnSp>
        <p:nvCxnSpPr>
          <p:cNvPr id="78" name="Google Shape;78;p4"/>
          <p:cNvCxnSpPr/>
          <p:nvPr/>
        </p:nvCxnSpPr>
        <p:spPr>
          <a:xfrm>
            <a:off x="417963" y="311025"/>
            <a:ext cx="28200" cy="8777100"/>
          </a:xfrm>
          <a:prstGeom prst="straightConnector1">
            <a:avLst/>
          </a:prstGeom>
          <a:noFill/>
          <a:ln w="9525" cap="flat" cmpd="sng">
            <a:solidFill>
              <a:srgbClr val="B7B7B7"/>
            </a:solidFill>
            <a:prstDash val="solid"/>
            <a:round/>
            <a:headEnd type="none" w="med" len="med"/>
            <a:tailEnd type="none" w="med" len="med"/>
          </a:ln>
        </p:spPr>
      </p:cxnSp>
      <p:grpSp>
        <p:nvGrpSpPr>
          <p:cNvPr id="79" name="Google Shape;79;p4"/>
          <p:cNvGrpSpPr/>
          <p:nvPr/>
        </p:nvGrpSpPr>
        <p:grpSpPr>
          <a:xfrm>
            <a:off x="404725" y="1681475"/>
            <a:ext cx="6908400" cy="72025"/>
            <a:chOff x="404725" y="1681475"/>
            <a:chExt cx="6908400" cy="72025"/>
          </a:xfrm>
        </p:grpSpPr>
        <p:cxnSp>
          <p:nvCxnSpPr>
            <p:cNvPr id="80" name="Google Shape;80;p4"/>
            <p:cNvCxnSpPr/>
            <p:nvPr/>
          </p:nvCxnSpPr>
          <p:spPr>
            <a:xfrm rot="10800000" flipH="1">
              <a:off x="404725" y="1681475"/>
              <a:ext cx="6908400" cy="16800"/>
            </a:xfrm>
            <a:prstGeom prst="straightConnector1">
              <a:avLst/>
            </a:prstGeom>
            <a:noFill/>
            <a:ln w="38100" cap="flat" cmpd="sng">
              <a:solidFill>
                <a:srgbClr val="666666"/>
              </a:solidFill>
              <a:prstDash val="solid"/>
              <a:round/>
              <a:headEnd type="none" w="med" len="med"/>
              <a:tailEnd type="none" w="med" len="med"/>
            </a:ln>
          </p:spPr>
        </p:cxnSp>
        <p:cxnSp>
          <p:nvCxnSpPr>
            <p:cNvPr id="81" name="Google Shape;81;p4"/>
            <p:cNvCxnSpPr/>
            <p:nvPr/>
          </p:nvCxnSpPr>
          <p:spPr>
            <a:xfrm rot="10800000" flipH="1">
              <a:off x="404725" y="1736700"/>
              <a:ext cx="6908400" cy="16800"/>
            </a:xfrm>
            <a:prstGeom prst="straightConnector1">
              <a:avLst/>
            </a:prstGeom>
            <a:noFill/>
            <a:ln w="38100" cap="flat" cmpd="sng">
              <a:solidFill>
                <a:srgbClr val="666666"/>
              </a:solidFill>
              <a:prstDash val="solid"/>
              <a:round/>
              <a:headEnd type="none" w="med" len="med"/>
              <a:tailEnd type="none" w="med" len="med"/>
            </a:ln>
          </p:spPr>
        </p:cxnSp>
      </p:grpSp>
      <p:cxnSp>
        <p:nvCxnSpPr>
          <p:cNvPr id="82" name="Google Shape;82;p4"/>
          <p:cNvCxnSpPr/>
          <p:nvPr/>
        </p:nvCxnSpPr>
        <p:spPr>
          <a:xfrm>
            <a:off x="7326238" y="311025"/>
            <a:ext cx="28200" cy="8777100"/>
          </a:xfrm>
          <a:prstGeom prst="straightConnector1">
            <a:avLst/>
          </a:prstGeom>
          <a:noFill/>
          <a:ln w="9525" cap="flat" cmpd="sng">
            <a:solidFill>
              <a:srgbClr val="B7B7B7"/>
            </a:solidFill>
            <a:prstDash val="solid"/>
            <a:round/>
            <a:headEnd type="none" w="med" len="med"/>
            <a:tailEnd type="none" w="med" len="med"/>
          </a:ln>
        </p:spPr>
      </p:cxnSp>
      <p:sp>
        <p:nvSpPr>
          <p:cNvPr id="83" name="Google Shape;83;p4"/>
          <p:cNvSpPr txBox="1">
            <a:spLocks noGrp="1"/>
          </p:cNvSpPr>
          <p:nvPr>
            <p:ph type="title"/>
          </p:nvPr>
        </p:nvSpPr>
        <p:spPr>
          <a:xfrm>
            <a:off x="404725" y="855800"/>
            <a:ext cx="6908400" cy="7713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t" anchorCtr="0">
            <a:normAutofit/>
          </a:bodyPr>
          <a:lstStyle>
            <a:lvl1pPr lvl="0" algn="ctr" rtl="0">
              <a:spcBef>
                <a:spcPts val="0"/>
              </a:spcBef>
              <a:spcAft>
                <a:spcPts val="0"/>
              </a:spcAft>
              <a:buSzPts val="2800"/>
              <a:buNone/>
              <a:defRPr sz="21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84" name="Google Shape;84;p4"/>
          <p:cNvSpPr txBox="1">
            <a:spLocks noGrp="1"/>
          </p:cNvSpPr>
          <p:nvPr>
            <p:ph type="subTitle" idx="1"/>
          </p:nvPr>
        </p:nvSpPr>
        <p:spPr>
          <a:xfrm>
            <a:off x="2249425" y="1360475"/>
            <a:ext cx="3219000" cy="269100"/>
          </a:xfrm>
          <a:prstGeom prst="rect">
            <a:avLst/>
          </a:prstGeom>
        </p:spPr>
        <p:txBody>
          <a:bodyPr spcFirstLastPara="1" wrap="square" lIns="91425" tIns="91425" rIns="91425" bIns="91425" anchor="t" anchorCtr="0">
            <a:spAutoFit/>
          </a:bodyPr>
          <a:lstStyle>
            <a:lvl1pPr lvl="0" algn="ctr" rtl="0">
              <a:spcBef>
                <a:spcPts val="0"/>
              </a:spcBef>
              <a:spcAft>
                <a:spcPts val="0"/>
              </a:spcAft>
              <a:buClr>
                <a:schemeClr val="dk1"/>
              </a:buClr>
              <a:buSzPts val="1200"/>
              <a:buFont typeface="PT Sans Narrow"/>
              <a:buNone/>
              <a:defRPr sz="1200">
                <a:solidFill>
                  <a:schemeClr val="dk1"/>
                </a:solidFill>
                <a:latin typeface="PT Sans Narrow"/>
                <a:ea typeface="PT Sans Narrow"/>
                <a:cs typeface="PT Sans Narrow"/>
                <a:sym typeface="PT Sans Narrow"/>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85" name="Google Shape;85;p4"/>
          <p:cNvCxnSpPr/>
          <p:nvPr/>
        </p:nvCxnSpPr>
        <p:spPr>
          <a:xfrm rot="10800000">
            <a:off x="438150" y="3505200"/>
            <a:ext cx="6896100" cy="0"/>
          </a:xfrm>
          <a:prstGeom prst="straightConnector1">
            <a:avLst/>
          </a:prstGeom>
          <a:noFill/>
          <a:ln w="9525" cap="flat" cmpd="sng">
            <a:solidFill>
              <a:srgbClr val="CCCCCC"/>
            </a:solidFill>
            <a:prstDash val="solid"/>
            <a:round/>
            <a:headEnd type="none" w="med" len="med"/>
            <a:tailEnd type="none" w="med" len="med"/>
          </a:ln>
        </p:spPr>
      </p:cxnSp>
      <p:cxnSp>
        <p:nvCxnSpPr>
          <p:cNvPr id="86" name="Google Shape;86;p4"/>
          <p:cNvCxnSpPr/>
          <p:nvPr/>
        </p:nvCxnSpPr>
        <p:spPr>
          <a:xfrm>
            <a:off x="3861475" y="3505200"/>
            <a:ext cx="0" cy="5611800"/>
          </a:xfrm>
          <a:prstGeom prst="straightConnector1">
            <a:avLst/>
          </a:prstGeom>
          <a:noFill/>
          <a:ln w="9525" cap="flat" cmpd="sng">
            <a:solidFill>
              <a:srgbClr val="B7B7B7"/>
            </a:solidFill>
            <a:prstDash val="solid"/>
            <a:round/>
            <a:headEnd type="none" w="med" len="med"/>
            <a:tailEnd type="none" w="med" len="med"/>
          </a:ln>
        </p:spPr>
      </p:cxnSp>
      <p:grpSp>
        <p:nvGrpSpPr>
          <p:cNvPr id="87" name="Google Shape;87;p4"/>
          <p:cNvGrpSpPr/>
          <p:nvPr/>
        </p:nvGrpSpPr>
        <p:grpSpPr>
          <a:xfrm>
            <a:off x="417975" y="1885250"/>
            <a:ext cx="2357775" cy="410125"/>
            <a:chOff x="417975" y="1885250"/>
            <a:chExt cx="2357775" cy="410125"/>
          </a:xfrm>
        </p:grpSpPr>
        <p:sp>
          <p:nvSpPr>
            <p:cNvPr id="88" name="Google Shape;88;p4"/>
            <p:cNvSpPr/>
            <p:nvPr/>
          </p:nvSpPr>
          <p:spPr>
            <a:xfrm>
              <a:off x="417975" y="1885250"/>
              <a:ext cx="2020800" cy="410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4"/>
            <p:cNvSpPr/>
            <p:nvPr/>
          </p:nvSpPr>
          <p:spPr>
            <a:xfrm rot="10800000">
              <a:off x="2236350" y="1885875"/>
              <a:ext cx="539400" cy="409500"/>
            </a:xfrm>
            <a:prstGeom prst="chevron">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4"/>
            <p:cNvSpPr/>
            <p:nvPr/>
          </p:nvSpPr>
          <p:spPr>
            <a:xfrm>
              <a:off x="446175" y="1905300"/>
              <a:ext cx="1946700" cy="364200"/>
            </a:xfrm>
            <a:prstGeom prst="rect">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4"/>
            <p:cNvSpPr/>
            <p:nvPr/>
          </p:nvSpPr>
          <p:spPr>
            <a:xfrm rot="10800000">
              <a:off x="2198100" y="1906000"/>
              <a:ext cx="519600" cy="363600"/>
            </a:xfrm>
            <a:prstGeom prst="chevron">
              <a:avLst>
                <a:gd name="adj" fmla="val 50000"/>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 name="Google Shape;92;p4"/>
          <p:cNvGrpSpPr/>
          <p:nvPr/>
        </p:nvGrpSpPr>
        <p:grpSpPr>
          <a:xfrm>
            <a:off x="417975" y="3505200"/>
            <a:ext cx="2357775" cy="410125"/>
            <a:chOff x="265575" y="3352800"/>
            <a:chExt cx="2357775" cy="410125"/>
          </a:xfrm>
        </p:grpSpPr>
        <p:sp>
          <p:nvSpPr>
            <p:cNvPr id="93" name="Google Shape;93;p4"/>
            <p:cNvSpPr/>
            <p:nvPr/>
          </p:nvSpPr>
          <p:spPr>
            <a:xfrm>
              <a:off x="265575" y="3352800"/>
              <a:ext cx="2020800" cy="410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4"/>
            <p:cNvSpPr/>
            <p:nvPr/>
          </p:nvSpPr>
          <p:spPr>
            <a:xfrm rot="10800000">
              <a:off x="2083950" y="3353425"/>
              <a:ext cx="539400" cy="409500"/>
            </a:xfrm>
            <a:prstGeom prst="chevron">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4"/>
            <p:cNvSpPr/>
            <p:nvPr/>
          </p:nvSpPr>
          <p:spPr>
            <a:xfrm>
              <a:off x="293775" y="3372850"/>
              <a:ext cx="1946700" cy="364200"/>
            </a:xfrm>
            <a:prstGeom prst="rect">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4"/>
            <p:cNvSpPr/>
            <p:nvPr/>
          </p:nvSpPr>
          <p:spPr>
            <a:xfrm rot="10800000">
              <a:off x="2045700" y="3373550"/>
              <a:ext cx="519600" cy="363600"/>
            </a:xfrm>
            <a:prstGeom prst="chevron">
              <a:avLst>
                <a:gd name="adj" fmla="val 50000"/>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 name="Google Shape;97;p4"/>
          <p:cNvGrpSpPr/>
          <p:nvPr/>
        </p:nvGrpSpPr>
        <p:grpSpPr>
          <a:xfrm>
            <a:off x="3872113" y="3505200"/>
            <a:ext cx="2357775" cy="410125"/>
            <a:chOff x="3567313" y="3200400"/>
            <a:chExt cx="2357775" cy="410125"/>
          </a:xfrm>
        </p:grpSpPr>
        <p:sp>
          <p:nvSpPr>
            <p:cNvPr id="98" name="Google Shape;98;p4"/>
            <p:cNvSpPr/>
            <p:nvPr/>
          </p:nvSpPr>
          <p:spPr>
            <a:xfrm>
              <a:off x="3567313" y="3200400"/>
              <a:ext cx="2020800" cy="410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4"/>
            <p:cNvSpPr/>
            <p:nvPr/>
          </p:nvSpPr>
          <p:spPr>
            <a:xfrm rot="10800000">
              <a:off x="5385688" y="3201025"/>
              <a:ext cx="539400" cy="409500"/>
            </a:xfrm>
            <a:prstGeom prst="chevron">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4"/>
            <p:cNvSpPr/>
            <p:nvPr/>
          </p:nvSpPr>
          <p:spPr>
            <a:xfrm>
              <a:off x="3595513" y="3220450"/>
              <a:ext cx="1946700" cy="364200"/>
            </a:xfrm>
            <a:prstGeom prst="rect">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4"/>
            <p:cNvSpPr/>
            <p:nvPr/>
          </p:nvSpPr>
          <p:spPr>
            <a:xfrm rot="10800000">
              <a:off x="5347438" y="3221150"/>
              <a:ext cx="519600" cy="363600"/>
            </a:xfrm>
            <a:prstGeom prst="chevron">
              <a:avLst>
                <a:gd name="adj" fmla="val 50000"/>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 name="Google Shape;102;p4"/>
          <p:cNvGrpSpPr/>
          <p:nvPr/>
        </p:nvGrpSpPr>
        <p:grpSpPr>
          <a:xfrm>
            <a:off x="417963" y="6597750"/>
            <a:ext cx="2357775" cy="410125"/>
            <a:chOff x="-39237" y="6140550"/>
            <a:chExt cx="2357775" cy="410125"/>
          </a:xfrm>
        </p:grpSpPr>
        <p:sp>
          <p:nvSpPr>
            <p:cNvPr id="103" name="Google Shape;103;p4"/>
            <p:cNvSpPr/>
            <p:nvPr/>
          </p:nvSpPr>
          <p:spPr>
            <a:xfrm>
              <a:off x="-39237" y="6140550"/>
              <a:ext cx="2020800" cy="410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4"/>
            <p:cNvSpPr/>
            <p:nvPr/>
          </p:nvSpPr>
          <p:spPr>
            <a:xfrm rot="10800000">
              <a:off x="1779138" y="6141175"/>
              <a:ext cx="539400" cy="409500"/>
            </a:xfrm>
            <a:prstGeom prst="chevron">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4"/>
            <p:cNvSpPr/>
            <p:nvPr/>
          </p:nvSpPr>
          <p:spPr>
            <a:xfrm>
              <a:off x="-11037" y="6160600"/>
              <a:ext cx="1946700" cy="364200"/>
            </a:xfrm>
            <a:prstGeom prst="rect">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4"/>
            <p:cNvSpPr/>
            <p:nvPr/>
          </p:nvSpPr>
          <p:spPr>
            <a:xfrm rot="10800000">
              <a:off x="1740888" y="6161300"/>
              <a:ext cx="519600" cy="363600"/>
            </a:xfrm>
            <a:prstGeom prst="chevron">
              <a:avLst>
                <a:gd name="adj" fmla="val 50000"/>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7" name="Google Shape;107;p4"/>
          <p:cNvSpPr txBox="1"/>
          <p:nvPr/>
        </p:nvSpPr>
        <p:spPr>
          <a:xfrm>
            <a:off x="554500" y="1908525"/>
            <a:ext cx="194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OVERVIEW</a:t>
            </a:r>
            <a:endParaRPr b="1">
              <a:latin typeface="Google Sans"/>
              <a:ea typeface="Google Sans"/>
              <a:cs typeface="Google Sans"/>
              <a:sym typeface="Google Sans"/>
            </a:endParaRPr>
          </a:p>
        </p:txBody>
      </p:sp>
      <p:sp>
        <p:nvSpPr>
          <p:cNvPr id="108" name="Google Shape;108;p4"/>
          <p:cNvSpPr txBox="1"/>
          <p:nvPr/>
        </p:nvSpPr>
        <p:spPr>
          <a:xfrm>
            <a:off x="623213" y="3510163"/>
            <a:ext cx="194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PROJECT STATUS </a:t>
            </a:r>
            <a:endParaRPr b="1">
              <a:latin typeface="Google Sans"/>
              <a:ea typeface="Google Sans"/>
              <a:cs typeface="Google Sans"/>
              <a:sym typeface="Google Sans"/>
            </a:endParaRPr>
          </a:p>
        </p:txBody>
      </p:sp>
      <p:sp>
        <p:nvSpPr>
          <p:cNvPr id="109" name="Google Shape;109;p4"/>
          <p:cNvSpPr txBox="1"/>
          <p:nvPr/>
        </p:nvSpPr>
        <p:spPr>
          <a:xfrm>
            <a:off x="623225" y="6602713"/>
            <a:ext cx="194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NEXT STEPS </a:t>
            </a:r>
            <a:endParaRPr b="1">
              <a:latin typeface="Google Sans"/>
              <a:ea typeface="Google Sans"/>
              <a:cs typeface="Google Sans"/>
              <a:sym typeface="Google Sans"/>
            </a:endParaRPr>
          </a:p>
        </p:txBody>
      </p:sp>
      <p:sp>
        <p:nvSpPr>
          <p:cNvPr id="110" name="Google Shape;110;p4"/>
          <p:cNvSpPr txBox="1"/>
          <p:nvPr/>
        </p:nvSpPr>
        <p:spPr>
          <a:xfrm>
            <a:off x="4077338" y="3505200"/>
            <a:ext cx="194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KEY INSIGHTS </a:t>
            </a:r>
            <a:endParaRPr b="1">
              <a:latin typeface="Google Sans"/>
              <a:ea typeface="Google Sans"/>
              <a:cs typeface="Google Sans"/>
              <a:sym typeface="Google Sans"/>
            </a:endParaRPr>
          </a:p>
        </p:txBody>
      </p:sp>
      <p:sp>
        <p:nvSpPr>
          <p:cNvPr id="111" name="Google Shape;111;p4"/>
          <p:cNvSpPr txBox="1">
            <a:spLocks noGrp="1"/>
          </p:cNvSpPr>
          <p:nvPr>
            <p:ph type="body" idx="2"/>
          </p:nvPr>
        </p:nvSpPr>
        <p:spPr>
          <a:xfrm>
            <a:off x="413425" y="2320675"/>
            <a:ext cx="6896100" cy="1027500"/>
          </a:xfrm>
          <a:prstGeom prst="rect">
            <a:avLst/>
          </a:prstGeom>
        </p:spPr>
        <p:txBody>
          <a:bodyPr spcFirstLastPara="1" wrap="square" lIns="91425"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112" name="Google Shape;112;p4"/>
          <p:cNvSpPr txBox="1">
            <a:spLocks noGrp="1"/>
          </p:cNvSpPr>
          <p:nvPr>
            <p:ph type="body" idx="3"/>
          </p:nvPr>
        </p:nvSpPr>
        <p:spPr>
          <a:xfrm>
            <a:off x="438138" y="3915350"/>
            <a:ext cx="3108300" cy="2370000"/>
          </a:xfrm>
          <a:prstGeom prst="rect">
            <a:avLst/>
          </a:prstGeom>
        </p:spPr>
        <p:txBody>
          <a:bodyPr spcFirstLastPara="1" wrap="square" lIns="57150"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113" name="Google Shape;113;p4"/>
          <p:cNvSpPr txBox="1">
            <a:spLocks noGrp="1"/>
          </p:cNvSpPr>
          <p:nvPr>
            <p:ph type="body" idx="4"/>
          </p:nvPr>
        </p:nvSpPr>
        <p:spPr>
          <a:xfrm>
            <a:off x="438150" y="7050750"/>
            <a:ext cx="3108300" cy="2255400"/>
          </a:xfrm>
          <a:prstGeom prst="rect">
            <a:avLst/>
          </a:prstGeom>
        </p:spPr>
        <p:txBody>
          <a:bodyPr spcFirstLastPara="1" wrap="square" lIns="57150"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114" name="Google Shape;114;p4"/>
          <p:cNvSpPr txBox="1">
            <a:spLocks noGrp="1"/>
          </p:cNvSpPr>
          <p:nvPr>
            <p:ph type="body" idx="5"/>
          </p:nvPr>
        </p:nvSpPr>
        <p:spPr>
          <a:xfrm>
            <a:off x="3905525" y="4039263"/>
            <a:ext cx="3219000" cy="2604300"/>
          </a:xfrm>
          <a:prstGeom prst="rect">
            <a:avLst/>
          </a:prstGeom>
        </p:spPr>
        <p:txBody>
          <a:bodyPr spcFirstLastPara="1" wrap="square" lIns="57150"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115" name="Google Shape;115;p4"/>
          <p:cNvSpPr/>
          <p:nvPr/>
        </p:nvSpPr>
        <p:spPr>
          <a:xfrm>
            <a:off x="4138275" y="6767525"/>
            <a:ext cx="3172200" cy="2495700"/>
          </a:xfrm>
          <a:prstGeom prst="rect">
            <a:avLst/>
          </a:prstGeom>
          <a:solidFill>
            <a:srgbClr val="999999"/>
          </a:solid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4"/>
          <p:cNvSpPr txBox="1">
            <a:spLocks noGrp="1"/>
          </p:cNvSpPr>
          <p:nvPr>
            <p:ph type="subTitle" idx="6"/>
          </p:nvPr>
        </p:nvSpPr>
        <p:spPr>
          <a:xfrm>
            <a:off x="4183575" y="9228125"/>
            <a:ext cx="3086700" cy="285000"/>
          </a:xfrm>
          <a:prstGeom prst="rect">
            <a:avLst/>
          </a:prstGeom>
        </p:spPr>
        <p:txBody>
          <a:bodyPr spcFirstLastPara="1" wrap="square" lIns="91425" tIns="91425" rIns="91425" bIns="91425" anchor="t" anchorCtr="0">
            <a:normAutofit/>
          </a:bodyPr>
          <a:lstStyle>
            <a:lvl1pPr lvl="0" rtl="0">
              <a:spcBef>
                <a:spcPts val="0"/>
              </a:spcBef>
              <a:spcAft>
                <a:spcPts val="0"/>
              </a:spcAft>
              <a:buSzPts val="1100"/>
              <a:buNone/>
              <a:defRPr sz="1100" i="1"/>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17" name="Google Shape;117;p4"/>
          <p:cNvSpPr>
            <a:spLocks noGrp="1"/>
          </p:cNvSpPr>
          <p:nvPr>
            <p:ph type="pic" idx="7"/>
          </p:nvPr>
        </p:nvSpPr>
        <p:spPr>
          <a:xfrm>
            <a:off x="4007763" y="6899688"/>
            <a:ext cx="3172200" cy="2357700"/>
          </a:xfrm>
          <a:prstGeom prst="rect">
            <a:avLst/>
          </a:prstGeom>
          <a:noFill/>
          <a:ln w="38100" cap="flat" cmpd="sng">
            <a:solidFill>
              <a:srgbClr val="000000"/>
            </a:solidFill>
            <a:prstDash val="solid"/>
            <a:round/>
            <a:headEnd type="none" w="sm" len="sm"/>
            <a:tailEnd type="none" w="sm" len="sm"/>
          </a:ln>
        </p:spPr>
      </p:sp>
    </p:spTree>
  </p:cSld>
  <p:clrMapOvr>
    <a:masterClrMapping/>
  </p:clrMapOvr>
  <p:extLst>
    <p:ext uri="{DCECCB84-F9BA-43D5-87BE-67443E8EF086}">
      <p15:sldGuideLst xmlns:p15="http://schemas.microsoft.com/office/powerpoint/2012/main">
        <p15:guide id="1" pos="255">
          <p15:clr>
            <a:srgbClr val="FA7B17"/>
          </p15:clr>
        </p15:guide>
        <p15:guide id="2" orient="horz" pos="2922">
          <p15:clr>
            <a:srgbClr val="FA7B17"/>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Layout 4">
  <p:cSld name="CUSTOM">
    <p:spTree>
      <p:nvGrpSpPr>
        <p:cNvPr id="1" name="Shape 118"/>
        <p:cNvGrpSpPr/>
        <p:nvPr/>
      </p:nvGrpSpPr>
      <p:grpSpPr>
        <a:xfrm>
          <a:off x="0" y="0"/>
          <a:ext cx="0" cy="0"/>
          <a:chOff x="0" y="0"/>
          <a:chExt cx="0" cy="0"/>
        </a:xfrm>
      </p:grpSpPr>
      <p:sp>
        <p:nvSpPr>
          <p:cNvPr id="119" name="Google Shape;119;p5"/>
          <p:cNvSpPr/>
          <p:nvPr/>
        </p:nvSpPr>
        <p:spPr>
          <a:xfrm flipH="1">
            <a:off x="2748900" y="9168075"/>
            <a:ext cx="5023500" cy="890400"/>
          </a:xfrm>
          <a:prstGeom prst="rtTriangle">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latin typeface="Google Sans"/>
              <a:ea typeface="Google Sans"/>
              <a:cs typeface="Google Sans"/>
              <a:sym typeface="Google Sans"/>
            </a:endParaRPr>
          </a:p>
        </p:txBody>
      </p:sp>
      <p:sp>
        <p:nvSpPr>
          <p:cNvPr id="120" name="Google Shape;120;p5"/>
          <p:cNvSpPr/>
          <p:nvPr/>
        </p:nvSpPr>
        <p:spPr>
          <a:xfrm>
            <a:off x="0" y="9168075"/>
            <a:ext cx="4138800" cy="890400"/>
          </a:xfrm>
          <a:prstGeom prst="rtTriangle">
            <a:avLst/>
          </a:prstGeom>
          <a:solidFill>
            <a:srgbClr val="DB4437"/>
          </a:solid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latin typeface="Google Sans"/>
              <a:ea typeface="Google Sans"/>
              <a:cs typeface="Google Sans"/>
              <a:sym typeface="Google Sans"/>
            </a:endParaRPr>
          </a:p>
        </p:txBody>
      </p:sp>
      <p:sp>
        <p:nvSpPr>
          <p:cNvPr id="121" name="Google Shape;121;p5"/>
          <p:cNvSpPr txBox="1">
            <a:spLocks noGrp="1"/>
          </p:cNvSpPr>
          <p:nvPr>
            <p:ph type="title"/>
          </p:nvPr>
        </p:nvSpPr>
        <p:spPr>
          <a:xfrm>
            <a:off x="432000" y="449725"/>
            <a:ext cx="6908400" cy="7713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t" anchorCtr="0">
            <a:normAutofit/>
          </a:bodyPr>
          <a:lstStyle>
            <a:lvl1pPr lvl="0" algn="ctr" rtl="0">
              <a:spcBef>
                <a:spcPts val="0"/>
              </a:spcBef>
              <a:spcAft>
                <a:spcPts val="0"/>
              </a:spcAft>
              <a:buSzPts val="2800"/>
              <a:buNone/>
              <a:defRPr sz="21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122" name="Google Shape;122;p5"/>
          <p:cNvSpPr txBox="1">
            <a:spLocks noGrp="1"/>
          </p:cNvSpPr>
          <p:nvPr>
            <p:ph type="subTitle" idx="1"/>
          </p:nvPr>
        </p:nvSpPr>
        <p:spPr>
          <a:xfrm>
            <a:off x="2276700" y="951925"/>
            <a:ext cx="3219000" cy="269100"/>
          </a:xfrm>
          <a:prstGeom prst="rect">
            <a:avLst/>
          </a:prstGeom>
        </p:spPr>
        <p:txBody>
          <a:bodyPr spcFirstLastPara="1" wrap="square" lIns="91425" tIns="91425" rIns="91425" bIns="91425" anchor="t" anchorCtr="0">
            <a:spAutoFit/>
          </a:bodyPr>
          <a:lstStyle>
            <a:lvl1pPr lvl="0" algn="ctr" rtl="0">
              <a:spcBef>
                <a:spcPts val="0"/>
              </a:spcBef>
              <a:spcAft>
                <a:spcPts val="0"/>
              </a:spcAft>
              <a:buClr>
                <a:schemeClr val="dk1"/>
              </a:buClr>
              <a:buSzPts val="1200"/>
              <a:buFont typeface="PT Sans Narrow"/>
              <a:buNone/>
              <a:defRPr sz="1200">
                <a:solidFill>
                  <a:schemeClr val="dk1"/>
                </a:solidFill>
                <a:latin typeface="PT Sans Narrow"/>
                <a:ea typeface="PT Sans Narrow"/>
                <a:cs typeface="PT Sans Narrow"/>
                <a:sym typeface="PT Sans Narrow"/>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grpSp>
        <p:nvGrpSpPr>
          <p:cNvPr id="123" name="Google Shape;123;p5"/>
          <p:cNvGrpSpPr/>
          <p:nvPr/>
        </p:nvGrpSpPr>
        <p:grpSpPr>
          <a:xfrm>
            <a:off x="95351" y="1392509"/>
            <a:ext cx="7581691" cy="5901"/>
            <a:chOff x="1890075" y="5241175"/>
            <a:chExt cx="4240556" cy="257700"/>
          </a:xfrm>
        </p:grpSpPr>
        <p:sp>
          <p:nvSpPr>
            <p:cNvPr id="124" name="Google Shape;124;p5"/>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25" name="Google Shape;125;p5"/>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26" name="Google Shape;126;p5"/>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27" name="Google Shape;127;p5"/>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128" name="Google Shape;128;p5"/>
          <p:cNvGrpSpPr/>
          <p:nvPr/>
        </p:nvGrpSpPr>
        <p:grpSpPr>
          <a:xfrm>
            <a:off x="95351" y="4542984"/>
            <a:ext cx="7581691" cy="5901"/>
            <a:chOff x="1890075" y="5241175"/>
            <a:chExt cx="4240556" cy="257700"/>
          </a:xfrm>
        </p:grpSpPr>
        <p:sp>
          <p:nvSpPr>
            <p:cNvPr id="129" name="Google Shape;129;p5"/>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30" name="Google Shape;130;p5"/>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31" name="Google Shape;131;p5"/>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32" name="Google Shape;132;p5"/>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133" name="Google Shape;133;p5"/>
          <p:cNvSpPr/>
          <p:nvPr/>
        </p:nvSpPr>
        <p:spPr>
          <a:xfrm>
            <a:off x="432000" y="1624350"/>
            <a:ext cx="1598400" cy="269100"/>
          </a:xfrm>
          <a:prstGeom prst="rect">
            <a:avLst/>
          </a:prstGeom>
          <a:solidFill>
            <a:srgbClr val="4285F4"/>
          </a:solidFill>
          <a:ln w="9525" cap="flat" cmpd="sng">
            <a:solidFill>
              <a:srgbClr val="4285F4"/>
            </a:solidFill>
            <a:prstDash val="solid"/>
            <a:round/>
            <a:headEnd type="none" w="sm" len="sm"/>
            <a:tailEnd type="none" w="sm" len="sm"/>
          </a:ln>
          <a:effectLst>
            <a:outerShdw blurRad="57150" dist="19050" dir="5400000" algn="bl" rotWithShape="0">
              <a:schemeClr val="lt2">
                <a:alpha val="5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Google Sans"/>
                <a:ea typeface="Google Sans"/>
                <a:cs typeface="Google Sans"/>
                <a:sym typeface="Google Sans"/>
              </a:rPr>
              <a:t>Overview </a:t>
            </a:r>
            <a:endParaRPr b="1">
              <a:solidFill>
                <a:schemeClr val="dk1"/>
              </a:solidFill>
              <a:latin typeface="Google Sans"/>
              <a:ea typeface="Google Sans"/>
              <a:cs typeface="Google Sans"/>
              <a:sym typeface="Google Sans"/>
            </a:endParaRPr>
          </a:p>
        </p:txBody>
      </p:sp>
      <p:sp>
        <p:nvSpPr>
          <p:cNvPr id="134" name="Google Shape;134;p5"/>
          <p:cNvSpPr/>
          <p:nvPr/>
        </p:nvSpPr>
        <p:spPr>
          <a:xfrm>
            <a:off x="432000" y="2620004"/>
            <a:ext cx="1598400" cy="2850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Google Sans"/>
                <a:ea typeface="Google Sans"/>
                <a:cs typeface="Google Sans"/>
                <a:sym typeface="Google Sans"/>
              </a:rPr>
              <a:t>Problem</a:t>
            </a:r>
            <a:endParaRPr b="1">
              <a:solidFill>
                <a:schemeClr val="dk1"/>
              </a:solidFill>
              <a:latin typeface="Google Sans"/>
              <a:ea typeface="Google Sans"/>
              <a:cs typeface="Google Sans"/>
              <a:sym typeface="Google Sans"/>
            </a:endParaRPr>
          </a:p>
        </p:txBody>
      </p:sp>
      <p:sp>
        <p:nvSpPr>
          <p:cNvPr id="135" name="Google Shape;135;p5"/>
          <p:cNvSpPr/>
          <p:nvPr/>
        </p:nvSpPr>
        <p:spPr>
          <a:xfrm>
            <a:off x="432000" y="3615673"/>
            <a:ext cx="1598400" cy="2691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Google Sans"/>
                <a:ea typeface="Google Sans"/>
                <a:cs typeface="Google Sans"/>
                <a:sym typeface="Google Sans"/>
              </a:rPr>
              <a:t>Solution</a:t>
            </a:r>
            <a:endParaRPr b="1">
              <a:solidFill>
                <a:schemeClr val="dk1"/>
              </a:solidFill>
              <a:latin typeface="Google Sans"/>
              <a:ea typeface="Google Sans"/>
              <a:cs typeface="Google Sans"/>
              <a:sym typeface="Google Sans"/>
            </a:endParaRPr>
          </a:p>
        </p:txBody>
      </p:sp>
      <p:sp>
        <p:nvSpPr>
          <p:cNvPr id="136" name="Google Shape;136;p5"/>
          <p:cNvSpPr/>
          <p:nvPr/>
        </p:nvSpPr>
        <p:spPr>
          <a:xfrm>
            <a:off x="432000" y="4676196"/>
            <a:ext cx="1598400" cy="2850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Google Sans"/>
                <a:ea typeface="Google Sans"/>
                <a:cs typeface="Google Sans"/>
                <a:sym typeface="Google Sans"/>
              </a:rPr>
              <a:t>Details </a:t>
            </a:r>
            <a:endParaRPr b="1">
              <a:solidFill>
                <a:schemeClr val="dk1"/>
              </a:solidFill>
              <a:latin typeface="Google Sans"/>
              <a:ea typeface="Google Sans"/>
              <a:cs typeface="Google Sans"/>
              <a:sym typeface="Google Sans"/>
            </a:endParaRPr>
          </a:p>
        </p:txBody>
      </p:sp>
      <p:sp>
        <p:nvSpPr>
          <p:cNvPr id="137" name="Google Shape;137;p5"/>
          <p:cNvSpPr/>
          <p:nvPr/>
        </p:nvSpPr>
        <p:spPr>
          <a:xfrm>
            <a:off x="432000" y="8296570"/>
            <a:ext cx="1598400" cy="2691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Google Sans"/>
                <a:ea typeface="Google Sans"/>
                <a:cs typeface="Google Sans"/>
                <a:sym typeface="Google Sans"/>
              </a:rPr>
              <a:t>Next Steps </a:t>
            </a:r>
            <a:endParaRPr b="1">
              <a:solidFill>
                <a:schemeClr val="dk1"/>
              </a:solidFill>
              <a:latin typeface="Google Sans"/>
              <a:ea typeface="Google Sans"/>
              <a:cs typeface="Google Sans"/>
              <a:sym typeface="Google Sans"/>
            </a:endParaRPr>
          </a:p>
        </p:txBody>
      </p:sp>
      <p:grpSp>
        <p:nvGrpSpPr>
          <p:cNvPr id="138" name="Google Shape;138;p5"/>
          <p:cNvGrpSpPr/>
          <p:nvPr/>
        </p:nvGrpSpPr>
        <p:grpSpPr>
          <a:xfrm>
            <a:off x="95351" y="8200359"/>
            <a:ext cx="7581691" cy="5901"/>
            <a:chOff x="1890075" y="5241175"/>
            <a:chExt cx="4240556" cy="257700"/>
          </a:xfrm>
        </p:grpSpPr>
        <p:sp>
          <p:nvSpPr>
            <p:cNvPr id="139" name="Google Shape;139;p5"/>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40" name="Google Shape;140;p5"/>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41" name="Google Shape;141;p5"/>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42" name="Google Shape;142;p5"/>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143" name="Google Shape;143;p5"/>
          <p:cNvSpPr>
            <a:spLocks noGrp="1"/>
          </p:cNvSpPr>
          <p:nvPr>
            <p:ph type="pic" idx="2"/>
          </p:nvPr>
        </p:nvSpPr>
        <p:spPr>
          <a:xfrm>
            <a:off x="4467025" y="4719300"/>
            <a:ext cx="3006900" cy="2044800"/>
          </a:xfrm>
          <a:prstGeom prst="rect">
            <a:avLst/>
          </a:prstGeom>
          <a:noFill/>
          <a:ln w="9525" cap="flat" cmpd="sng">
            <a:solidFill>
              <a:srgbClr val="000000"/>
            </a:solidFill>
            <a:prstDash val="solid"/>
            <a:round/>
            <a:headEnd type="none" w="sm" len="sm"/>
            <a:tailEnd type="none" w="sm" len="sm"/>
          </a:ln>
          <a:effectLst>
            <a:outerShdw blurRad="57150" dist="19050" dir="5400000" algn="bl" rotWithShape="0">
              <a:srgbClr val="000000">
                <a:alpha val="50000"/>
              </a:srgbClr>
            </a:outerShdw>
          </a:effectLst>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DO NOT USE ">
  <p:cSld name="TITLE_2_1">
    <p:spTree>
      <p:nvGrpSpPr>
        <p:cNvPr id="1" name="Shape 144"/>
        <p:cNvGrpSpPr/>
        <p:nvPr/>
      </p:nvGrpSpPr>
      <p:grpSpPr>
        <a:xfrm>
          <a:off x="0" y="0"/>
          <a:ext cx="0" cy="0"/>
          <a:chOff x="0" y="0"/>
          <a:chExt cx="0" cy="0"/>
        </a:xfrm>
      </p:grpSpPr>
      <p:sp>
        <p:nvSpPr>
          <p:cNvPr id="145" name="Google Shape;145;p6"/>
          <p:cNvSpPr txBox="1"/>
          <p:nvPr/>
        </p:nvSpPr>
        <p:spPr>
          <a:xfrm>
            <a:off x="3993321" y="9367991"/>
            <a:ext cx="3693900" cy="734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600">
                <a:solidFill>
                  <a:srgbClr val="FFFFFF"/>
                </a:solidFill>
                <a:latin typeface="Roboto"/>
                <a:ea typeface="Roboto"/>
                <a:cs typeface="Roboto"/>
                <a:sym typeface="Roboto"/>
              </a:rPr>
              <a:t>Source: Lorem ipsum dolor sit amet, consectetur adipiscing elit. Duis non erat sem</a:t>
            </a:r>
            <a:endParaRPr sz="600">
              <a:solidFill>
                <a:srgbClr val="FFFFFF"/>
              </a:solidFill>
              <a:latin typeface="Roboto"/>
              <a:ea typeface="Roboto"/>
              <a:cs typeface="Roboto"/>
              <a:sym typeface="Roboto"/>
            </a:endParaRPr>
          </a:p>
        </p:txBody>
      </p:sp>
      <p:sp>
        <p:nvSpPr>
          <p:cNvPr id="146" name="Google Shape;146;p6"/>
          <p:cNvSpPr txBox="1"/>
          <p:nvPr/>
        </p:nvSpPr>
        <p:spPr>
          <a:xfrm>
            <a:off x="6744495" y="427827"/>
            <a:ext cx="1027800" cy="59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600">
                <a:solidFill>
                  <a:srgbClr val="D9D9D9"/>
                </a:solidFill>
                <a:latin typeface="Roboto"/>
                <a:ea typeface="Roboto"/>
                <a:cs typeface="Roboto"/>
                <a:sym typeface="Roboto"/>
              </a:rPr>
              <a:t>Proprietary + Confidential</a:t>
            </a:r>
            <a:endParaRPr sz="600">
              <a:solidFill>
                <a:srgbClr val="D9D9D9"/>
              </a:solidFill>
              <a:latin typeface="Roboto"/>
              <a:ea typeface="Roboto"/>
              <a:cs typeface="Roboto"/>
              <a:sym typeface="Roboto"/>
            </a:endParaRPr>
          </a:p>
        </p:txBody>
      </p:sp>
      <p:grpSp>
        <p:nvGrpSpPr>
          <p:cNvPr id="147" name="Google Shape;147;p6"/>
          <p:cNvGrpSpPr/>
          <p:nvPr/>
        </p:nvGrpSpPr>
        <p:grpSpPr>
          <a:xfrm>
            <a:off x="-16250" y="9048087"/>
            <a:ext cx="7804900" cy="1072407"/>
            <a:chOff x="-19118" y="4617750"/>
            <a:chExt cx="9182236" cy="548378"/>
          </a:xfrm>
        </p:grpSpPr>
        <p:sp>
          <p:nvSpPr>
            <p:cNvPr id="148" name="Google Shape;148;p6"/>
            <p:cNvSpPr/>
            <p:nvPr/>
          </p:nvSpPr>
          <p:spPr>
            <a:xfrm flipH="1">
              <a:off x="19244" y="4617750"/>
              <a:ext cx="9143874" cy="548378"/>
            </a:xfrm>
            <a:custGeom>
              <a:avLst/>
              <a:gdLst/>
              <a:ahLst/>
              <a:cxnLst/>
              <a:rect l="l" t="t" r="r" b="b"/>
              <a:pathLst>
                <a:path w="367556" h="19840" extrusionOk="0">
                  <a:moveTo>
                    <a:pt x="0" y="19840"/>
                  </a:moveTo>
                  <a:lnTo>
                    <a:pt x="515" y="0"/>
                  </a:lnTo>
                  <a:lnTo>
                    <a:pt x="367556" y="11270"/>
                  </a:lnTo>
                  <a:lnTo>
                    <a:pt x="367044" y="18698"/>
                  </a:lnTo>
                  <a:close/>
                </a:path>
              </a:pathLst>
            </a:custGeom>
            <a:solidFill>
              <a:srgbClr val="4069DD"/>
            </a:solidFill>
            <a:ln>
              <a:noFill/>
            </a:ln>
          </p:spPr>
        </p:sp>
        <p:sp>
          <p:nvSpPr>
            <p:cNvPr id="149" name="Google Shape;149;p6"/>
            <p:cNvSpPr/>
            <p:nvPr/>
          </p:nvSpPr>
          <p:spPr>
            <a:xfrm flipH="1">
              <a:off x="-19118" y="4677825"/>
              <a:ext cx="4769786" cy="473975"/>
            </a:xfrm>
            <a:custGeom>
              <a:avLst/>
              <a:gdLst/>
              <a:ahLst/>
              <a:cxnLst/>
              <a:rect l="l" t="t" r="r" b="b"/>
              <a:pathLst>
                <a:path w="366343" h="18959" extrusionOk="0">
                  <a:moveTo>
                    <a:pt x="0" y="18521"/>
                  </a:moveTo>
                  <a:lnTo>
                    <a:pt x="366343" y="0"/>
                  </a:lnTo>
                  <a:lnTo>
                    <a:pt x="366052" y="18959"/>
                  </a:lnTo>
                  <a:close/>
                </a:path>
              </a:pathLst>
            </a:custGeom>
            <a:solidFill>
              <a:srgbClr val="448AFF"/>
            </a:solidFill>
            <a:ln>
              <a:noFill/>
            </a:ln>
          </p:spPr>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 DO NOT USE">
  <p:cSld name="CUSTOM_1">
    <p:spTree>
      <p:nvGrpSpPr>
        <p:cNvPr id="1" name="Shape 150"/>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64945" y="870271"/>
            <a:ext cx="7242600" cy="11199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Font typeface="Google Sans SemiBold"/>
              <a:buNone/>
              <a:defRPr sz="2800">
                <a:solidFill>
                  <a:schemeClr val="dk1"/>
                </a:solidFill>
                <a:latin typeface="Google Sans SemiBold"/>
                <a:ea typeface="Google Sans SemiBold"/>
                <a:cs typeface="Google Sans SemiBold"/>
                <a:sym typeface="Google Sans SemiBo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264945" y="2253729"/>
            <a:ext cx="7242600" cy="66810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Google Sans"/>
              <a:buChar char="●"/>
              <a:defRPr sz="1800">
                <a:solidFill>
                  <a:schemeClr val="dk2"/>
                </a:solidFill>
                <a:latin typeface="Google Sans"/>
                <a:ea typeface="Google Sans"/>
                <a:cs typeface="Google Sans"/>
                <a:sym typeface="Google Sans"/>
              </a:defRPr>
            </a:lvl1pPr>
            <a:lvl2pPr marL="914400" lvl="1"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2pPr>
            <a:lvl3pPr marL="1371600" lvl="2"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3pPr>
            <a:lvl4pPr marL="1828800" lvl="3"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4pPr>
            <a:lvl5pPr marL="2286000" lvl="4"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5pPr>
            <a:lvl6pPr marL="2743200" lvl="5"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6pPr>
            <a:lvl7pPr marL="3200400" lvl="6"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7pPr>
            <a:lvl8pPr marL="3657600" lvl="7"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8pPr>
            <a:lvl9pPr marL="4114800" lvl="8"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9pPr>
          </a:lstStyle>
          <a:p>
            <a:endParaRPr/>
          </a:p>
        </p:txBody>
      </p:sp>
      <p:sp>
        <p:nvSpPr>
          <p:cNvPr id="8" name="Google Shape;8;p1"/>
          <p:cNvSpPr txBox="1">
            <a:spLocks noGrp="1"/>
          </p:cNvSpPr>
          <p:nvPr>
            <p:ph type="sldNum" idx="12"/>
          </p:nvPr>
        </p:nvSpPr>
        <p:spPr>
          <a:xfrm>
            <a:off x="7201589" y="9119180"/>
            <a:ext cx="466500" cy="7698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
        <p:nvSpPr>
          <p:cNvPr id="9" name="Google Shape;9;p1"/>
          <p:cNvSpPr txBox="1"/>
          <p:nvPr/>
        </p:nvSpPr>
        <p:spPr>
          <a:xfrm>
            <a:off x="3247350" y="1195375"/>
            <a:ext cx="4498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chemeClr val="dk2"/>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8"/>
          <p:cNvSpPr txBox="1">
            <a:spLocks noGrp="1"/>
          </p:cNvSpPr>
          <p:nvPr>
            <p:ph type="title"/>
          </p:nvPr>
        </p:nvSpPr>
        <p:spPr>
          <a:xfrm>
            <a:off x="432000" y="449725"/>
            <a:ext cx="6908400" cy="7713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a:t>Machine Learning Model Outcomes</a:t>
            </a:r>
            <a:endParaRPr/>
          </a:p>
        </p:txBody>
      </p:sp>
      <p:sp>
        <p:nvSpPr>
          <p:cNvPr id="156" name="Google Shape;156;p8"/>
          <p:cNvSpPr txBox="1">
            <a:spLocks noGrp="1"/>
          </p:cNvSpPr>
          <p:nvPr>
            <p:ph type="subTitle" idx="1"/>
          </p:nvPr>
        </p:nvSpPr>
        <p:spPr>
          <a:xfrm>
            <a:off x="220075" y="865900"/>
            <a:ext cx="7351500" cy="581700"/>
          </a:xfrm>
          <a:prstGeom prst="rect">
            <a:avLst/>
          </a:prstGeom>
        </p:spPr>
        <p:txBody>
          <a:bodyPr spcFirstLastPara="1" wrap="square" lIns="91425" tIns="91425" rIns="91425" bIns="91425" anchor="t" anchorCtr="0">
            <a:spAutoFit/>
          </a:bodyPr>
          <a:lstStyle/>
          <a:p>
            <a:pPr marL="0" lvl="0" indent="0" algn="ctr" rtl="0">
              <a:spcBef>
                <a:spcPts val="0"/>
              </a:spcBef>
              <a:spcAft>
                <a:spcPts val="0"/>
              </a:spcAft>
              <a:buNone/>
            </a:pPr>
            <a:r>
              <a:rPr lang="en"/>
              <a:t>Executive summary report for the New York City Taxi and Limousine Commission</a:t>
            </a:r>
            <a:endParaRPr/>
          </a:p>
          <a:p>
            <a:pPr marL="0" lvl="0" indent="0" algn="ctr" rtl="0">
              <a:spcBef>
                <a:spcPts val="0"/>
              </a:spcBef>
              <a:spcAft>
                <a:spcPts val="0"/>
              </a:spcAft>
              <a:buNone/>
            </a:pPr>
            <a:r>
              <a:rPr lang="en"/>
              <a:t> Prepared by Automatidata</a:t>
            </a:r>
            <a:endParaRPr/>
          </a:p>
        </p:txBody>
      </p:sp>
      <p:sp>
        <p:nvSpPr>
          <p:cNvPr id="157" name="Google Shape;157;p8"/>
          <p:cNvSpPr txBox="1"/>
          <p:nvPr/>
        </p:nvSpPr>
        <p:spPr>
          <a:xfrm>
            <a:off x="3899675" y="6230700"/>
            <a:ext cx="3574200" cy="285000"/>
          </a:xfrm>
          <a:prstGeom prst="rect">
            <a:avLst/>
          </a:prstGeom>
          <a:noFill/>
          <a:ln>
            <a:noFill/>
          </a:ln>
        </p:spPr>
        <p:txBody>
          <a:bodyPr spcFirstLastPara="1" wrap="square" lIns="91425" tIns="91425" rIns="91425" bIns="91425" anchor="t" anchorCtr="0">
            <a:normAutofit fontScale="70000" lnSpcReduction="20000"/>
          </a:bodyPr>
          <a:lstStyle/>
          <a:p>
            <a:pPr marL="0" lvl="0" indent="0" algn="l" rtl="0">
              <a:lnSpc>
                <a:spcPct val="105000"/>
              </a:lnSpc>
              <a:spcBef>
                <a:spcPts val="0"/>
              </a:spcBef>
              <a:spcAft>
                <a:spcPts val="0"/>
              </a:spcAft>
              <a:buNone/>
            </a:pPr>
            <a:r>
              <a:rPr lang="en" sz="1100" i="1">
                <a:latin typeface="Lato"/>
                <a:ea typeface="Lato"/>
                <a:cs typeface="Lato"/>
                <a:sym typeface="Lato"/>
              </a:rPr>
              <a:t>Image Alt-Text: F1 scores for random forest and XGboost models</a:t>
            </a:r>
            <a:endParaRPr sz="1100" i="1">
              <a:solidFill>
                <a:srgbClr val="000000"/>
              </a:solidFill>
              <a:latin typeface="Lato"/>
              <a:ea typeface="Lato"/>
              <a:cs typeface="Lato"/>
              <a:sym typeface="Lato"/>
            </a:endParaRPr>
          </a:p>
        </p:txBody>
      </p:sp>
      <p:sp>
        <p:nvSpPr>
          <p:cNvPr id="158" name="Google Shape;158;p8"/>
          <p:cNvSpPr txBox="1"/>
          <p:nvPr/>
        </p:nvSpPr>
        <p:spPr>
          <a:xfrm>
            <a:off x="2031625" y="1506325"/>
            <a:ext cx="5540100" cy="476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dirty="0">
                <a:solidFill>
                  <a:schemeClr val="accent2"/>
                </a:solidFill>
                <a:latin typeface="Times New Roman" panose="02020603050405020304" pitchFamily="18" charset="0"/>
                <a:ea typeface="Roboto"/>
                <a:cs typeface="Times New Roman" panose="02020603050405020304" pitchFamily="18" charset="0"/>
                <a:sym typeface="Roboto"/>
              </a:rPr>
              <a:t>New York City Taxi &amp; Limousine Commission has contracted the Automatidata data team to build a machine learning model to predict whether a NYC TLC taxi cab rider will be a generous tipper. </a:t>
            </a:r>
            <a:endParaRPr sz="1100" dirty="0">
              <a:solidFill>
                <a:schemeClr val="accent2"/>
              </a:solidFill>
              <a:latin typeface="Times New Roman" panose="02020603050405020304" pitchFamily="18" charset="0"/>
              <a:ea typeface="Roboto"/>
              <a:cs typeface="Times New Roman" panose="02020603050405020304" pitchFamily="18" charset="0"/>
              <a:sym typeface="Roboto"/>
            </a:endParaRPr>
          </a:p>
          <a:p>
            <a:pPr marL="0" lvl="0" indent="0" algn="l" rtl="0">
              <a:spcBef>
                <a:spcPts val="0"/>
              </a:spcBef>
              <a:spcAft>
                <a:spcPts val="0"/>
              </a:spcAft>
              <a:buNone/>
            </a:pPr>
            <a:endParaRPr sz="1100" dirty="0">
              <a:solidFill>
                <a:schemeClr val="accent2"/>
              </a:solidFill>
              <a:latin typeface="Times New Roman" panose="02020603050405020304" pitchFamily="18" charset="0"/>
              <a:ea typeface="Roboto"/>
              <a:cs typeface="Times New Roman" panose="02020603050405020304" pitchFamily="18" charset="0"/>
              <a:sym typeface="Roboto"/>
            </a:endParaRPr>
          </a:p>
          <a:p>
            <a:pPr marL="0" lvl="0" indent="0" algn="l" rtl="0">
              <a:spcBef>
                <a:spcPts val="0"/>
              </a:spcBef>
              <a:spcAft>
                <a:spcPts val="0"/>
              </a:spcAft>
              <a:buNone/>
            </a:pPr>
            <a:endParaRPr sz="1300" dirty="0">
              <a:solidFill>
                <a:srgbClr val="666666"/>
              </a:solidFill>
              <a:latin typeface="Times New Roman" panose="02020603050405020304" pitchFamily="18" charset="0"/>
              <a:ea typeface="Roboto"/>
              <a:cs typeface="Times New Roman" panose="02020603050405020304" pitchFamily="18" charset="0"/>
              <a:sym typeface="Roboto"/>
            </a:endParaRPr>
          </a:p>
          <a:p>
            <a:pPr marL="0" lvl="0" indent="0" algn="l" rtl="0">
              <a:spcBef>
                <a:spcPts val="0"/>
              </a:spcBef>
              <a:spcAft>
                <a:spcPts val="0"/>
              </a:spcAft>
              <a:buNone/>
            </a:pPr>
            <a:endParaRPr sz="1300" dirty="0">
              <a:solidFill>
                <a:srgbClr val="666666"/>
              </a:solidFill>
              <a:latin typeface="Times New Roman" panose="02020603050405020304" pitchFamily="18" charset="0"/>
              <a:ea typeface="Roboto"/>
              <a:cs typeface="Times New Roman" panose="02020603050405020304" pitchFamily="18" charset="0"/>
              <a:sym typeface="Roboto"/>
            </a:endParaRPr>
          </a:p>
          <a:p>
            <a:pPr marL="0" lvl="0" indent="0" algn="l" rtl="0">
              <a:spcBef>
                <a:spcPts val="0"/>
              </a:spcBef>
              <a:spcAft>
                <a:spcPts val="0"/>
              </a:spcAft>
              <a:buNone/>
            </a:pPr>
            <a:endParaRPr sz="1300" dirty="0">
              <a:solidFill>
                <a:srgbClr val="666666"/>
              </a:solidFill>
              <a:latin typeface="Times New Roman" panose="02020603050405020304" pitchFamily="18" charset="0"/>
              <a:ea typeface="Roboto"/>
              <a:cs typeface="Times New Roman" panose="02020603050405020304" pitchFamily="18" charset="0"/>
              <a:sym typeface="Roboto"/>
            </a:endParaRPr>
          </a:p>
          <a:p>
            <a:pPr marL="0" lvl="0" indent="0" algn="l" rtl="0">
              <a:spcBef>
                <a:spcPts val="0"/>
              </a:spcBef>
              <a:spcAft>
                <a:spcPts val="0"/>
              </a:spcAft>
              <a:buNone/>
            </a:pPr>
            <a:r>
              <a:rPr lang="en" sz="1300" dirty="0">
                <a:solidFill>
                  <a:srgbClr val="666666"/>
                </a:solidFill>
                <a:latin typeface="Times New Roman" panose="02020603050405020304" pitchFamily="18" charset="0"/>
                <a:ea typeface="Roboto"/>
                <a:cs typeface="Times New Roman" panose="02020603050405020304" pitchFamily="18" charset="0"/>
                <a:sym typeface="Roboto"/>
              </a:rPr>
              <a:t> </a:t>
            </a:r>
            <a:endParaRPr sz="1300" dirty="0">
              <a:solidFill>
                <a:srgbClr val="666666"/>
              </a:solidFill>
              <a:latin typeface="Times New Roman" panose="02020603050405020304" pitchFamily="18" charset="0"/>
              <a:ea typeface="Roboto"/>
              <a:cs typeface="Times New Roman" panose="02020603050405020304" pitchFamily="18" charset="0"/>
              <a:sym typeface="Roboto"/>
            </a:endParaRPr>
          </a:p>
        </p:txBody>
      </p:sp>
      <p:sp>
        <p:nvSpPr>
          <p:cNvPr id="159" name="Google Shape;159;p8"/>
          <p:cNvSpPr txBox="1"/>
          <p:nvPr/>
        </p:nvSpPr>
        <p:spPr>
          <a:xfrm>
            <a:off x="2031625" y="2490550"/>
            <a:ext cx="5540100" cy="1066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dirty="0">
                <a:solidFill>
                  <a:schemeClr val="accent2"/>
                </a:solidFill>
                <a:latin typeface="Times New Roman" panose="02020603050405020304" pitchFamily="18" charset="0"/>
                <a:ea typeface="Roboto"/>
                <a:cs typeface="Times New Roman" panose="02020603050405020304" pitchFamily="18" charset="0"/>
                <a:sym typeface="Roboto"/>
              </a:rPr>
              <a:t>After rejecting the initial modeling objective (predicting non-tippers) out of ethical concern, it was decided to predict “generous” tippers—those who tip ≥ 20%. This decision was made to balance the sometimes competing interests of taxi drivers and potential passengers.</a:t>
            </a:r>
            <a:endParaRPr sz="1100" dirty="0">
              <a:solidFill>
                <a:schemeClr val="accent2"/>
              </a:solidFill>
              <a:latin typeface="Times New Roman" panose="02020603050405020304" pitchFamily="18" charset="0"/>
              <a:ea typeface="Roboto"/>
              <a:cs typeface="Times New Roman" panose="02020603050405020304" pitchFamily="18" charset="0"/>
              <a:sym typeface="Roboto"/>
            </a:endParaRPr>
          </a:p>
        </p:txBody>
      </p:sp>
      <p:sp>
        <p:nvSpPr>
          <p:cNvPr id="160" name="Google Shape;160;p8"/>
          <p:cNvSpPr txBox="1"/>
          <p:nvPr/>
        </p:nvSpPr>
        <p:spPr>
          <a:xfrm>
            <a:off x="2031625" y="3414938"/>
            <a:ext cx="5540100" cy="926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dirty="0">
                <a:solidFill>
                  <a:schemeClr val="accent2"/>
                </a:solidFill>
                <a:latin typeface="Times New Roman" panose="02020603050405020304" pitchFamily="18" charset="0"/>
                <a:ea typeface="Roboto"/>
                <a:cs typeface="Times New Roman" panose="02020603050405020304" pitchFamily="18" charset="0"/>
                <a:sym typeface="Roboto"/>
              </a:rPr>
              <a:t>The data team used two different modeling architectures and compared their results. Both models performed acceptably, with a random forest architecture yielding slightly better predictions. As a result, the team would recommend beta testing with taxi drivers to gain further feedback. </a:t>
            </a:r>
            <a:endParaRPr sz="1100" dirty="0">
              <a:solidFill>
                <a:schemeClr val="accent2"/>
              </a:solidFill>
              <a:latin typeface="Times New Roman" panose="02020603050405020304" pitchFamily="18" charset="0"/>
              <a:ea typeface="Roboto"/>
              <a:cs typeface="Times New Roman" panose="02020603050405020304" pitchFamily="18" charset="0"/>
              <a:sym typeface="Roboto"/>
            </a:endParaRPr>
          </a:p>
        </p:txBody>
      </p:sp>
      <p:sp>
        <p:nvSpPr>
          <p:cNvPr id="161" name="Google Shape;161;p8"/>
          <p:cNvSpPr txBox="1"/>
          <p:nvPr/>
        </p:nvSpPr>
        <p:spPr>
          <a:xfrm>
            <a:off x="432000" y="4935300"/>
            <a:ext cx="2997000" cy="2488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b="1" dirty="0">
                <a:solidFill>
                  <a:schemeClr val="accent2"/>
                </a:solidFill>
                <a:latin typeface="Times New Roman" panose="02020603050405020304" pitchFamily="18" charset="0"/>
                <a:cs typeface="Times New Roman" panose="02020603050405020304" pitchFamily="18" charset="0"/>
              </a:rPr>
              <a:t>Behind the data</a:t>
            </a:r>
            <a:endParaRPr sz="1200" b="1" dirty="0">
              <a:latin typeface="Times New Roman" panose="02020603050405020304" pitchFamily="18" charset="0"/>
              <a:cs typeface="Times New Roman" panose="02020603050405020304" pitchFamily="18" charset="0"/>
            </a:endParaRPr>
          </a:p>
          <a:p>
            <a:pPr marL="457200" lvl="0" indent="-298450" algn="l" rtl="0">
              <a:spcBef>
                <a:spcPts val="1000"/>
              </a:spcBef>
              <a:spcAft>
                <a:spcPts val="0"/>
              </a:spcAft>
              <a:buClr>
                <a:schemeClr val="accent2"/>
              </a:buClr>
              <a:buSzPts val="1100"/>
              <a:buFont typeface="Roboto"/>
              <a:buChar char="●"/>
            </a:pPr>
            <a:r>
              <a:rPr lang="en" sz="1100" dirty="0">
                <a:solidFill>
                  <a:schemeClr val="accent2"/>
                </a:solidFill>
                <a:latin typeface="Times New Roman" panose="02020603050405020304" pitchFamily="18" charset="0"/>
                <a:ea typeface="Roboto"/>
                <a:cs typeface="Times New Roman" panose="02020603050405020304" pitchFamily="18" charset="0"/>
                <a:sym typeface="Roboto"/>
              </a:rPr>
              <a:t>The data team’s assumption was that a trip’s itinerary, predicted fare amount, and time of day may have a strong enough relationship with tip amount that we could accurately predict generous tipping.</a:t>
            </a:r>
            <a:endParaRPr sz="1100" dirty="0">
              <a:solidFill>
                <a:schemeClr val="accent2"/>
              </a:solidFill>
              <a:latin typeface="Times New Roman" panose="02020603050405020304" pitchFamily="18" charset="0"/>
              <a:ea typeface="Roboto"/>
              <a:cs typeface="Times New Roman" panose="02020603050405020304" pitchFamily="18" charset="0"/>
              <a:sym typeface="Roboto"/>
            </a:endParaRPr>
          </a:p>
          <a:p>
            <a:pPr marL="457200" lvl="0" indent="-298450" algn="l" rtl="0">
              <a:spcBef>
                <a:spcPts val="1000"/>
              </a:spcBef>
              <a:spcAft>
                <a:spcPts val="0"/>
              </a:spcAft>
              <a:buClr>
                <a:schemeClr val="accent2"/>
              </a:buClr>
              <a:buSzPts val="1100"/>
              <a:buFont typeface="Roboto"/>
              <a:buChar char="●"/>
            </a:pPr>
            <a:r>
              <a:rPr lang="en" sz="1100" dirty="0">
                <a:solidFill>
                  <a:schemeClr val="accent2"/>
                </a:solidFill>
                <a:latin typeface="Times New Roman" panose="02020603050405020304" pitchFamily="18" charset="0"/>
                <a:ea typeface="Roboto"/>
                <a:cs typeface="Times New Roman" panose="02020603050405020304" pitchFamily="18" charset="0"/>
                <a:sym typeface="Roboto"/>
              </a:rPr>
              <a:t>After the data team built the identified models and performed the testing, it is clear that these factors do indeed help predict tipping. The model’s F</a:t>
            </a:r>
            <a:r>
              <a:rPr lang="en" sz="1100" baseline="-25000" dirty="0">
                <a:solidFill>
                  <a:schemeClr val="accent2"/>
                </a:solidFill>
                <a:latin typeface="Times New Roman" panose="02020603050405020304" pitchFamily="18" charset="0"/>
                <a:ea typeface="Roboto"/>
                <a:cs typeface="Times New Roman" panose="02020603050405020304" pitchFamily="18" charset="0"/>
                <a:sym typeface="Roboto"/>
              </a:rPr>
              <a:t>1</a:t>
            </a:r>
            <a:r>
              <a:rPr lang="en" sz="1100" dirty="0">
                <a:solidFill>
                  <a:schemeClr val="accent2"/>
                </a:solidFill>
                <a:latin typeface="Times New Roman" panose="02020603050405020304" pitchFamily="18" charset="0"/>
                <a:ea typeface="Roboto"/>
                <a:cs typeface="Times New Roman" panose="02020603050405020304" pitchFamily="18" charset="0"/>
                <a:sym typeface="Roboto"/>
              </a:rPr>
              <a:t> score was 0.7235.</a:t>
            </a:r>
            <a:endParaRPr sz="1100" dirty="0">
              <a:solidFill>
                <a:schemeClr val="accent2"/>
              </a:solidFill>
              <a:latin typeface="Times New Roman" panose="02020603050405020304" pitchFamily="18" charset="0"/>
              <a:ea typeface="Roboto"/>
              <a:cs typeface="Times New Roman" panose="02020603050405020304" pitchFamily="18" charset="0"/>
              <a:sym typeface="Roboto"/>
            </a:endParaRPr>
          </a:p>
        </p:txBody>
      </p:sp>
      <p:sp>
        <p:nvSpPr>
          <p:cNvPr id="162" name="Google Shape;162;p8"/>
          <p:cNvSpPr txBox="1"/>
          <p:nvPr/>
        </p:nvSpPr>
        <p:spPr>
          <a:xfrm>
            <a:off x="432000" y="7326150"/>
            <a:ext cx="7041900" cy="836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b="1" dirty="0">
                <a:solidFill>
                  <a:schemeClr val="accent2"/>
                </a:solidFill>
                <a:latin typeface="Times New Roman" panose="02020603050405020304" pitchFamily="18" charset="0"/>
                <a:cs typeface="Times New Roman" panose="02020603050405020304" pitchFamily="18" charset="0"/>
              </a:rPr>
              <a:t>Results Summary</a:t>
            </a:r>
            <a:endParaRPr sz="1200" b="1" dirty="0">
              <a:solidFill>
                <a:schemeClr val="accent2"/>
              </a:solidFill>
              <a:latin typeface="Times New Roman" panose="02020603050405020304" pitchFamily="18" charset="0"/>
              <a:cs typeface="Times New Roman" panose="02020603050405020304" pitchFamily="18" charset="0"/>
            </a:endParaRPr>
          </a:p>
          <a:p>
            <a:pPr marL="0" lvl="0" indent="0" algn="l" rtl="0">
              <a:spcBef>
                <a:spcPts val="1000"/>
              </a:spcBef>
              <a:spcAft>
                <a:spcPts val="0"/>
              </a:spcAft>
              <a:buNone/>
            </a:pPr>
            <a:r>
              <a:rPr lang="en" sz="1100" dirty="0">
                <a:solidFill>
                  <a:schemeClr val="accent2"/>
                </a:solidFill>
                <a:latin typeface="Times New Roman" panose="02020603050405020304" pitchFamily="18" charset="0"/>
                <a:ea typeface="Roboto"/>
                <a:cs typeface="Times New Roman" panose="02020603050405020304" pitchFamily="18" charset="0"/>
                <a:sym typeface="Roboto"/>
              </a:rPr>
              <a:t>The resulting algorithm is usable to predict riders who might be generous tippers, with reasonably strong precision, recall, F</a:t>
            </a:r>
            <a:r>
              <a:rPr lang="en" sz="1100" baseline="-25000" dirty="0">
                <a:solidFill>
                  <a:schemeClr val="accent2"/>
                </a:solidFill>
                <a:latin typeface="Times New Roman" panose="02020603050405020304" pitchFamily="18" charset="0"/>
                <a:ea typeface="Roboto"/>
                <a:cs typeface="Times New Roman" panose="02020603050405020304" pitchFamily="18" charset="0"/>
                <a:sym typeface="Roboto"/>
              </a:rPr>
              <a:t>1</a:t>
            </a:r>
            <a:r>
              <a:rPr lang="en" sz="1100" dirty="0">
                <a:solidFill>
                  <a:schemeClr val="accent2"/>
                </a:solidFill>
                <a:latin typeface="Times New Roman" panose="02020603050405020304" pitchFamily="18" charset="0"/>
                <a:ea typeface="Roboto"/>
                <a:cs typeface="Times New Roman" panose="02020603050405020304" pitchFamily="18" charset="0"/>
                <a:sym typeface="Roboto"/>
              </a:rPr>
              <a:t>, and overall accuracy scores. Refer to the “next steps” section for suggestions.</a:t>
            </a:r>
            <a:endParaRPr sz="1100" dirty="0">
              <a:solidFill>
                <a:schemeClr val="accent2"/>
              </a:solidFill>
              <a:latin typeface="Times New Roman" panose="02020603050405020304" pitchFamily="18" charset="0"/>
              <a:ea typeface="Roboto"/>
              <a:cs typeface="Times New Roman" panose="02020603050405020304" pitchFamily="18" charset="0"/>
              <a:sym typeface="Roboto"/>
            </a:endParaRPr>
          </a:p>
        </p:txBody>
      </p:sp>
      <p:sp>
        <p:nvSpPr>
          <p:cNvPr id="163" name="Google Shape;163;p8"/>
          <p:cNvSpPr txBox="1"/>
          <p:nvPr/>
        </p:nvSpPr>
        <p:spPr>
          <a:xfrm>
            <a:off x="399200" y="8556000"/>
            <a:ext cx="7351500" cy="926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000"/>
              </a:spcAft>
              <a:buNone/>
            </a:pPr>
            <a:r>
              <a:rPr lang="en" sz="1100" dirty="0">
                <a:solidFill>
                  <a:schemeClr val="accent2"/>
                </a:solidFill>
                <a:latin typeface="Times New Roman" panose="02020603050405020304" pitchFamily="18" charset="0"/>
                <a:ea typeface="Roboto"/>
                <a:cs typeface="Times New Roman" panose="02020603050405020304" pitchFamily="18" charset="0"/>
                <a:sym typeface="Roboto"/>
              </a:rPr>
              <a:t>As a next step, the Automatidata data team can consult the New York City Taxi and Limousine commission to share the model results and recommend that the model could be used as an indicator of tip amount. However, additional data would be needed to realize significant improvement to the model.</a:t>
            </a:r>
            <a:endParaRPr sz="1100" dirty="0">
              <a:solidFill>
                <a:schemeClr val="accent2"/>
              </a:solidFill>
              <a:latin typeface="Times New Roman" panose="02020603050405020304" pitchFamily="18" charset="0"/>
              <a:ea typeface="Roboto"/>
              <a:cs typeface="Times New Roman" panose="02020603050405020304" pitchFamily="18" charset="0"/>
              <a:sym typeface="Roboto"/>
            </a:endParaRPr>
          </a:p>
        </p:txBody>
      </p:sp>
      <p:sp>
        <p:nvSpPr>
          <p:cNvPr id="164" name="Google Shape;164;p8"/>
          <p:cNvSpPr txBox="1"/>
          <p:nvPr/>
        </p:nvSpPr>
        <p:spPr>
          <a:xfrm>
            <a:off x="3899675" y="6510950"/>
            <a:ext cx="3574200" cy="1174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b="1" dirty="0">
                <a:solidFill>
                  <a:schemeClr val="accent2"/>
                </a:solidFill>
                <a:latin typeface="Times New Roman" panose="02020603050405020304" pitchFamily="18" charset="0"/>
                <a:cs typeface="Times New Roman" panose="02020603050405020304" pitchFamily="18" charset="0"/>
              </a:rPr>
              <a:t>Future model suggestions</a:t>
            </a:r>
            <a:endParaRPr sz="1200" b="1" dirty="0">
              <a:solidFill>
                <a:schemeClr val="accent2"/>
              </a:solidFill>
              <a:latin typeface="Times New Roman" panose="02020603050405020304" pitchFamily="18" charset="0"/>
              <a:cs typeface="Times New Roman" panose="02020603050405020304" pitchFamily="18" charset="0"/>
            </a:endParaRPr>
          </a:p>
          <a:p>
            <a:pPr marL="457200" lvl="0" indent="-298450" algn="l" rtl="0">
              <a:spcBef>
                <a:spcPts val="1000"/>
              </a:spcBef>
              <a:spcAft>
                <a:spcPts val="0"/>
              </a:spcAft>
              <a:buClr>
                <a:schemeClr val="accent2"/>
              </a:buClr>
              <a:buSzPts val="1100"/>
              <a:buFont typeface="Roboto"/>
              <a:buChar char="●"/>
            </a:pPr>
            <a:r>
              <a:rPr lang="en" sz="1100" dirty="0">
                <a:solidFill>
                  <a:schemeClr val="accent2"/>
                </a:solidFill>
                <a:latin typeface="Times New Roman" panose="02020603050405020304" pitchFamily="18" charset="0"/>
                <a:ea typeface="Roboto"/>
                <a:cs typeface="Times New Roman" panose="02020603050405020304" pitchFamily="18" charset="0"/>
                <a:sym typeface="Roboto"/>
              </a:rPr>
              <a:t>Collect/add more granular driver and user-level data, including past tipping behavior.</a:t>
            </a:r>
            <a:endParaRPr sz="1100" dirty="0">
              <a:solidFill>
                <a:schemeClr val="accent2"/>
              </a:solidFill>
              <a:latin typeface="Times New Roman" panose="02020603050405020304" pitchFamily="18" charset="0"/>
              <a:ea typeface="Roboto"/>
              <a:cs typeface="Times New Roman" panose="02020603050405020304" pitchFamily="18" charset="0"/>
              <a:sym typeface="Roboto"/>
            </a:endParaRPr>
          </a:p>
          <a:p>
            <a:pPr marL="457200" lvl="0" indent="-295275" algn="l" rtl="0">
              <a:spcBef>
                <a:spcPts val="0"/>
              </a:spcBef>
              <a:spcAft>
                <a:spcPts val="0"/>
              </a:spcAft>
              <a:buClr>
                <a:schemeClr val="dk1"/>
              </a:buClr>
              <a:buSzPts val="1050"/>
              <a:buFont typeface="Roboto"/>
              <a:buChar char="●"/>
            </a:pPr>
            <a:r>
              <a:rPr lang="en" sz="1100" dirty="0">
                <a:solidFill>
                  <a:schemeClr val="accent2"/>
                </a:solidFill>
                <a:latin typeface="Times New Roman" panose="02020603050405020304" pitchFamily="18" charset="0"/>
                <a:ea typeface="Roboto"/>
                <a:cs typeface="Times New Roman" panose="02020603050405020304" pitchFamily="18" charset="0"/>
                <a:sym typeface="Roboto"/>
              </a:rPr>
              <a:t>Cluster with K-means and analyze the clusters to derive insights from the data</a:t>
            </a:r>
            <a:endParaRPr sz="1100" dirty="0">
              <a:solidFill>
                <a:schemeClr val="accent2"/>
              </a:solidFill>
              <a:latin typeface="Times New Roman" panose="02020603050405020304" pitchFamily="18" charset="0"/>
              <a:ea typeface="Roboto"/>
              <a:cs typeface="Times New Roman" panose="02020603050405020304" pitchFamily="18" charset="0"/>
              <a:sym typeface="Roboto"/>
            </a:endParaRPr>
          </a:p>
        </p:txBody>
      </p:sp>
      <p:pic>
        <p:nvPicPr>
          <p:cNvPr id="165" name="Google Shape;165;p8"/>
          <p:cNvPicPr preferRelativeResize="0"/>
          <p:nvPr/>
        </p:nvPicPr>
        <p:blipFill>
          <a:blip r:embed="rId3">
            <a:alphaModFix/>
          </a:blip>
          <a:stretch>
            <a:fillRect/>
          </a:stretch>
        </p:blipFill>
        <p:spPr>
          <a:xfrm>
            <a:off x="3739950" y="4764050"/>
            <a:ext cx="3600450" cy="1485900"/>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356</Words>
  <Application>Microsoft Office PowerPoint</Application>
  <PresentationFormat>Custom</PresentationFormat>
  <Paragraphs>21</Paragraphs>
  <Slides>1</Slides>
  <Notes>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vt:i4>
      </vt:variant>
    </vt:vector>
  </HeadingPairs>
  <TitlesOfParts>
    <vt:vector size="11" baseType="lpstr">
      <vt:lpstr>Arial</vt:lpstr>
      <vt:lpstr>Calibri</vt:lpstr>
      <vt:lpstr>PT Sans Narrow</vt:lpstr>
      <vt:lpstr>Lato</vt:lpstr>
      <vt:lpstr>Roboto</vt:lpstr>
      <vt:lpstr>Google Sans SemiBold</vt:lpstr>
      <vt:lpstr>Google Sans</vt:lpstr>
      <vt:lpstr>Work Sans</vt:lpstr>
      <vt:lpstr>Times New Roman</vt:lpstr>
      <vt:lpstr>Simple Light</vt:lpstr>
      <vt:lpstr>Machine Learning Model Outcomes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Machine Learning Model Outcomes</dc:title>
  <cp:lastModifiedBy>SWAPNIL BUDD</cp:lastModifiedBy>
  <cp:revision>2</cp:revision>
  <dcterms:modified xsi:type="dcterms:W3CDTF">2023-11-19T23:40:38Z</dcterms:modified>
</cp:coreProperties>
</file>